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media/media1.mp4" ContentType="video/unknown"/>
  <Override PartName="/ppt/notesSlides/notesSlide3.xml" ContentType="application/vnd.openxmlformats-officedocument.presentationml.notesSlide+xml"/>
  <Override PartName="/ppt/media/image1.jpeg" ContentType="image/jpeg"/>
  <Override PartName="/ppt/media/image2.jpeg" ContentType="image/jpeg"/>
  <Override PartName="/ppt/media/image3.jpeg" ContentType="image/jpeg"/>
  <Override PartName="/ppt/media/image4.jpeg" ContentType="image/jpeg"/>
  <Override PartName="/ppt/media/image5.jpeg" ContentType="image/jpeg"/>
  <Override PartName="/ppt/notesSlides/notesSlide4.xml" ContentType="application/vnd.openxmlformats-officedocument.presentationml.notesSlide+xml"/>
  <Override PartName="/ppt/notesSlides/notesSlide5.xml" ContentType="application/vnd.openxmlformats-officedocument.presentationml.notesSlide+xml"/>
  <Override PartName="/ppt/media/image6.jpeg" ContentType="image/jpeg"/>
  <Override PartName="/ppt/notesSlides/notesSlide6.xml" ContentType="application/vnd.openxmlformats-officedocument.presentationml.notesSlide+xml"/>
  <Override PartName="/ppt/media/image7.jpeg" ContentType="image/jpeg"/>
  <Override PartName="/ppt/media/image8.jpeg" ContentType="image/jpeg"/>
  <Override PartName="/ppt/media/image9.jpeg" ContentType="image/jpeg"/>
  <Override PartName="/ppt/notesSlides/notesSlide7.xml" ContentType="application/vnd.openxmlformats-officedocument.presentationml.notesSlide+xml"/>
  <Override PartName="/ppt/notesSlides/notesSlide8.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2438400" rtl="0" fontAlgn="auto" latinLnBrk="0" hangingPunct="0">
      <a:lnSpc>
        <a:spcPct val="100000"/>
      </a:lnSpc>
      <a:spcBef>
        <a:spcPts val="2400"/>
      </a:spcBef>
      <a:spcAft>
        <a:spcPts val="0"/>
      </a:spcAft>
      <a:buClrTx/>
      <a:buSzTx/>
      <a:buFontTx/>
      <a:buNone/>
      <a:tabLst/>
      <a:defRPr b="0" baseline="0" cap="none" i="0" spc="0" strike="noStrike" sz="4800" u="none" kumimoji="0" normalizeH="0">
        <a:ln>
          <a:noFill/>
        </a:ln>
        <a:solidFill>
          <a:srgbClr val="FFFFFF"/>
        </a:solidFill>
        <a:effectLst/>
        <a:uFillTx/>
        <a:latin typeface="Graphik"/>
        <a:ea typeface="Graphik"/>
        <a:cs typeface="Graphik"/>
        <a:sym typeface="Graphik"/>
      </a:defRPr>
    </a:lvl1pPr>
    <a:lvl2pPr marL="0" marR="0" indent="0" algn="l" defTabSz="2438400" rtl="0" fontAlgn="auto" latinLnBrk="0" hangingPunct="0">
      <a:lnSpc>
        <a:spcPct val="100000"/>
      </a:lnSpc>
      <a:spcBef>
        <a:spcPts val="2400"/>
      </a:spcBef>
      <a:spcAft>
        <a:spcPts val="0"/>
      </a:spcAft>
      <a:buClrTx/>
      <a:buSzTx/>
      <a:buFontTx/>
      <a:buNone/>
      <a:tabLst/>
      <a:defRPr b="0" baseline="0" cap="none" i="0" spc="0" strike="noStrike" sz="4800" u="none" kumimoji="0" normalizeH="0">
        <a:ln>
          <a:noFill/>
        </a:ln>
        <a:solidFill>
          <a:srgbClr val="FFFFFF"/>
        </a:solidFill>
        <a:effectLst/>
        <a:uFillTx/>
        <a:latin typeface="Graphik"/>
        <a:ea typeface="Graphik"/>
        <a:cs typeface="Graphik"/>
        <a:sym typeface="Graphik"/>
      </a:defRPr>
    </a:lvl2pPr>
    <a:lvl3pPr marL="0" marR="0" indent="0" algn="l" defTabSz="2438400" rtl="0" fontAlgn="auto" latinLnBrk="0" hangingPunct="0">
      <a:lnSpc>
        <a:spcPct val="100000"/>
      </a:lnSpc>
      <a:spcBef>
        <a:spcPts val="2400"/>
      </a:spcBef>
      <a:spcAft>
        <a:spcPts val="0"/>
      </a:spcAft>
      <a:buClrTx/>
      <a:buSzTx/>
      <a:buFontTx/>
      <a:buNone/>
      <a:tabLst/>
      <a:defRPr b="0" baseline="0" cap="none" i="0" spc="0" strike="noStrike" sz="4800" u="none" kumimoji="0" normalizeH="0">
        <a:ln>
          <a:noFill/>
        </a:ln>
        <a:solidFill>
          <a:srgbClr val="FFFFFF"/>
        </a:solidFill>
        <a:effectLst/>
        <a:uFillTx/>
        <a:latin typeface="Graphik"/>
        <a:ea typeface="Graphik"/>
        <a:cs typeface="Graphik"/>
        <a:sym typeface="Graphik"/>
      </a:defRPr>
    </a:lvl3pPr>
    <a:lvl4pPr marL="0" marR="0" indent="0" algn="l" defTabSz="2438400" rtl="0" fontAlgn="auto" latinLnBrk="0" hangingPunct="0">
      <a:lnSpc>
        <a:spcPct val="100000"/>
      </a:lnSpc>
      <a:spcBef>
        <a:spcPts val="2400"/>
      </a:spcBef>
      <a:spcAft>
        <a:spcPts val="0"/>
      </a:spcAft>
      <a:buClrTx/>
      <a:buSzTx/>
      <a:buFontTx/>
      <a:buNone/>
      <a:tabLst/>
      <a:defRPr b="0" baseline="0" cap="none" i="0" spc="0" strike="noStrike" sz="4800" u="none" kumimoji="0" normalizeH="0">
        <a:ln>
          <a:noFill/>
        </a:ln>
        <a:solidFill>
          <a:srgbClr val="FFFFFF"/>
        </a:solidFill>
        <a:effectLst/>
        <a:uFillTx/>
        <a:latin typeface="Graphik"/>
        <a:ea typeface="Graphik"/>
        <a:cs typeface="Graphik"/>
        <a:sym typeface="Graphik"/>
      </a:defRPr>
    </a:lvl4pPr>
    <a:lvl5pPr marL="0" marR="0" indent="0" algn="l" defTabSz="2438400" rtl="0" fontAlgn="auto" latinLnBrk="0" hangingPunct="0">
      <a:lnSpc>
        <a:spcPct val="100000"/>
      </a:lnSpc>
      <a:spcBef>
        <a:spcPts val="2400"/>
      </a:spcBef>
      <a:spcAft>
        <a:spcPts val="0"/>
      </a:spcAft>
      <a:buClrTx/>
      <a:buSzTx/>
      <a:buFontTx/>
      <a:buNone/>
      <a:tabLst/>
      <a:defRPr b="0" baseline="0" cap="none" i="0" spc="0" strike="noStrike" sz="4800" u="none" kumimoji="0" normalizeH="0">
        <a:ln>
          <a:noFill/>
        </a:ln>
        <a:solidFill>
          <a:srgbClr val="FFFFFF"/>
        </a:solidFill>
        <a:effectLst/>
        <a:uFillTx/>
        <a:latin typeface="Graphik"/>
        <a:ea typeface="Graphik"/>
        <a:cs typeface="Graphik"/>
        <a:sym typeface="Graphik"/>
      </a:defRPr>
    </a:lvl5pPr>
    <a:lvl6pPr marL="0" marR="0" indent="0" algn="l" defTabSz="2438400" rtl="0" fontAlgn="auto" latinLnBrk="0" hangingPunct="0">
      <a:lnSpc>
        <a:spcPct val="100000"/>
      </a:lnSpc>
      <a:spcBef>
        <a:spcPts val="2400"/>
      </a:spcBef>
      <a:spcAft>
        <a:spcPts val="0"/>
      </a:spcAft>
      <a:buClrTx/>
      <a:buSzTx/>
      <a:buFontTx/>
      <a:buNone/>
      <a:tabLst/>
      <a:defRPr b="0" baseline="0" cap="none" i="0" spc="0" strike="noStrike" sz="4800" u="none" kumimoji="0" normalizeH="0">
        <a:ln>
          <a:noFill/>
        </a:ln>
        <a:solidFill>
          <a:srgbClr val="FFFFFF"/>
        </a:solidFill>
        <a:effectLst/>
        <a:uFillTx/>
        <a:latin typeface="Graphik"/>
        <a:ea typeface="Graphik"/>
        <a:cs typeface="Graphik"/>
        <a:sym typeface="Graphik"/>
      </a:defRPr>
    </a:lvl6pPr>
    <a:lvl7pPr marL="0" marR="0" indent="0" algn="l" defTabSz="2438400" rtl="0" fontAlgn="auto" latinLnBrk="0" hangingPunct="0">
      <a:lnSpc>
        <a:spcPct val="100000"/>
      </a:lnSpc>
      <a:spcBef>
        <a:spcPts val="2400"/>
      </a:spcBef>
      <a:spcAft>
        <a:spcPts val="0"/>
      </a:spcAft>
      <a:buClrTx/>
      <a:buSzTx/>
      <a:buFontTx/>
      <a:buNone/>
      <a:tabLst/>
      <a:defRPr b="0" baseline="0" cap="none" i="0" spc="0" strike="noStrike" sz="4800" u="none" kumimoji="0" normalizeH="0">
        <a:ln>
          <a:noFill/>
        </a:ln>
        <a:solidFill>
          <a:srgbClr val="FFFFFF"/>
        </a:solidFill>
        <a:effectLst/>
        <a:uFillTx/>
        <a:latin typeface="Graphik"/>
        <a:ea typeface="Graphik"/>
        <a:cs typeface="Graphik"/>
        <a:sym typeface="Graphik"/>
      </a:defRPr>
    </a:lvl7pPr>
    <a:lvl8pPr marL="0" marR="0" indent="0" algn="l" defTabSz="2438400" rtl="0" fontAlgn="auto" latinLnBrk="0" hangingPunct="0">
      <a:lnSpc>
        <a:spcPct val="100000"/>
      </a:lnSpc>
      <a:spcBef>
        <a:spcPts val="2400"/>
      </a:spcBef>
      <a:spcAft>
        <a:spcPts val="0"/>
      </a:spcAft>
      <a:buClrTx/>
      <a:buSzTx/>
      <a:buFontTx/>
      <a:buNone/>
      <a:tabLst/>
      <a:defRPr b="0" baseline="0" cap="none" i="0" spc="0" strike="noStrike" sz="4800" u="none" kumimoji="0" normalizeH="0">
        <a:ln>
          <a:noFill/>
        </a:ln>
        <a:solidFill>
          <a:srgbClr val="FFFFFF"/>
        </a:solidFill>
        <a:effectLst/>
        <a:uFillTx/>
        <a:latin typeface="Graphik"/>
        <a:ea typeface="Graphik"/>
        <a:cs typeface="Graphik"/>
        <a:sym typeface="Graphik"/>
      </a:defRPr>
    </a:lvl8pPr>
    <a:lvl9pPr marL="0" marR="0" indent="0" algn="l" defTabSz="2438400" rtl="0" fontAlgn="auto" latinLnBrk="0" hangingPunct="0">
      <a:lnSpc>
        <a:spcPct val="100000"/>
      </a:lnSpc>
      <a:spcBef>
        <a:spcPts val="2400"/>
      </a:spcBef>
      <a:spcAft>
        <a:spcPts val="0"/>
      </a:spcAft>
      <a:buClrTx/>
      <a:buSzTx/>
      <a:buFontTx/>
      <a:buNone/>
      <a:tabLst/>
      <a:defRPr b="0" baseline="0" cap="none" i="0" spc="0" strike="noStrike" sz="4800" u="none" kumimoji="0" normalizeH="0">
        <a:ln>
          <a:noFill/>
        </a:ln>
        <a:solidFill>
          <a:srgbClr val="FFFFFF"/>
        </a:solidFill>
        <a:effectLst/>
        <a:uFillTx/>
        <a:latin typeface="Graphik"/>
        <a:ea typeface="Graphik"/>
        <a:cs typeface="Graphik"/>
        <a:sym typeface="Graphik"/>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Graphik"/>
          <a:ea typeface="Graphik"/>
          <a:cs typeface="Graphik"/>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wholeTbl>
    <a:band2H>
      <a:tcTxStyle b="def" i="def"/>
      <a:tcStyle>
        <a:tcBdr/>
        <a:fill>
          <a:solidFill>
            <a:srgbClr val="747676"/>
          </a:solidFill>
        </a:fill>
      </a:tcStyle>
    </a:band2H>
    <a:firstCol>
      <a:tcTxStyle b="on" i="off">
        <a:fontRef idx="minor">
          <a:srgbClr val="FFFFFF"/>
        </a:fontRef>
        <a:srgbClr val="FFFFFF"/>
      </a:tcTxStyle>
      <a:tcStyle>
        <a:tcBdr>
          <a:left>
            <a:ln w="12700" cap="flat">
              <a:solidFill>
                <a:srgbClr val="FFFFFF"/>
              </a:solidFill>
              <a:prstDash val="solid"/>
              <a:miter lim="400000"/>
            </a:ln>
          </a:left>
          <a:right>
            <a:ln w="381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noFill/>
              <a:miter lim="400000"/>
            </a:ln>
          </a:insideV>
        </a:tcBdr>
        <a:fill>
          <a:noFill/>
        </a:fill>
      </a:tcStyle>
    </a:firstCol>
    <a:lastRow>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noFill/>
              <a:miter lim="400000"/>
            </a:ln>
          </a:insideV>
        </a:tcBdr>
        <a:fill>
          <a:noFill/>
        </a:fill>
      </a:tcStyle>
    </a:lastRow>
    <a:firstRow>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381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firstRow>
  </a:tblStyle>
  <a:tblStyle styleId="{C7B018BB-80A7-4F77-B60F-C8B233D01FF8}" styleName="">
    <a:tblBg/>
    <a:wholeTbl>
      <a:tcTxStyle b="off" i="off">
        <a:font>
          <a:latin typeface="Graphik"/>
          <a:ea typeface="Graphik"/>
          <a:cs typeface="Graphik"/>
        </a:font>
        <a:srgbClr val="FFFFFF"/>
      </a:tcTxStyle>
      <a:tcStyle>
        <a:tcBdr>
          <a:left>
            <a:ln w="12700" cap="flat">
              <a:solidFill>
                <a:srgbClr val="A9A9A9"/>
              </a:solidFill>
              <a:prstDash val="solid"/>
              <a:miter lim="400000"/>
            </a:ln>
          </a:left>
          <a:right>
            <a:ln w="12700" cap="flat">
              <a:solidFill>
                <a:srgbClr val="A9A9A9"/>
              </a:solidFill>
              <a:prstDash val="solid"/>
              <a:miter lim="400000"/>
            </a:ln>
          </a:right>
          <a:top>
            <a:ln w="12700" cap="flat">
              <a:solidFill>
                <a:srgbClr val="A9A9A9"/>
              </a:solidFill>
              <a:prstDash val="solid"/>
              <a:miter lim="400000"/>
            </a:ln>
          </a:top>
          <a:bottom>
            <a:ln w="12700" cap="flat">
              <a:solidFill>
                <a:srgbClr val="A9A9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wholeTbl>
    <a:band2H>
      <a:tcTxStyle b="def" i="def"/>
      <a:tcStyle>
        <a:tcBdr/>
        <a:fill>
          <a:solidFill>
            <a:srgbClr val="747676"/>
          </a:solidFill>
        </a:fill>
      </a:tcStyle>
    </a:band2H>
    <a:firstCol>
      <a:tcTxStyle b="on" i="off">
        <a:fontRef idx="minor">
          <a:srgbClr val="FFFFFF"/>
        </a:fontRef>
        <a:srgbClr val="FFFFFF"/>
      </a:tcTxStyle>
      <a:tcStyle>
        <a:tcBdr>
          <a:left>
            <a:ln w="12700" cap="flat">
              <a:solidFill>
                <a:srgbClr val="A9A9A9"/>
              </a:solidFill>
              <a:prstDash val="solid"/>
              <a:miter lim="400000"/>
            </a:ln>
          </a:left>
          <a:right>
            <a:ln w="25400" cap="flat">
              <a:solidFill>
                <a:srgbClr val="FFFFFF"/>
              </a:solidFill>
              <a:prstDash val="solid"/>
              <a:miter lim="400000"/>
            </a:ln>
          </a:right>
          <a:top>
            <a:ln w="12700" cap="flat">
              <a:solidFill>
                <a:srgbClr val="A9A9A9"/>
              </a:solidFill>
              <a:prstDash val="solid"/>
              <a:miter lim="400000"/>
            </a:ln>
          </a:top>
          <a:bottom>
            <a:ln w="12700" cap="flat">
              <a:solidFill>
                <a:srgbClr val="A9A9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firstCol>
    <a:lastRow>
      <a:tcTxStyle b="off" i="off">
        <a:font>
          <a:latin typeface="Graphik"/>
          <a:ea typeface="Graphik"/>
          <a:cs typeface="Graphik"/>
        </a:font>
        <a:srgbClr val="FFFFFF"/>
      </a:tcTxStyle>
      <a:tcStyle>
        <a:tcBdr>
          <a:left>
            <a:ln w="12700" cap="flat">
              <a:solidFill>
                <a:srgbClr val="A9A9A9"/>
              </a:solidFill>
              <a:prstDash val="solid"/>
              <a:miter lim="400000"/>
            </a:ln>
          </a:left>
          <a:right>
            <a:ln w="12700" cap="flat">
              <a:solidFill>
                <a:srgbClr val="A9A9A9"/>
              </a:solidFill>
              <a:prstDash val="solid"/>
              <a:miter lim="400000"/>
            </a:ln>
          </a:right>
          <a:top>
            <a:ln w="38100" cap="flat">
              <a:solidFill>
                <a:srgbClr val="00A1FF"/>
              </a:solidFill>
              <a:prstDash val="solid"/>
              <a:miter lim="400000"/>
            </a:ln>
          </a:top>
          <a:bottom>
            <a:ln w="12700" cap="flat">
              <a:solidFill>
                <a:srgbClr val="A9A9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lastRow>
    <a:firstRow>
      <a:tcTxStyle b="on" i="off">
        <a:fontRef idx="minor">
          <a:srgbClr val="FFFFFF"/>
        </a:fontRef>
        <a:srgbClr val="FFFFFF"/>
      </a:tcTxStyle>
      <a:tcStyle>
        <a:tcBdr>
          <a:left>
            <a:ln w="12700" cap="flat">
              <a:solidFill>
                <a:srgbClr val="A9A9A9"/>
              </a:solidFill>
              <a:prstDash val="solid"/>
              <a:miter lim="400000"/>
            </a:ln>
          </a:left>
          <a:right>
            <a:ln w="12700" cap="flat">
              <a:solidFill>
                <a:srgbClr val="A9A9A9"/>
              </a:solidFill>
              <a:prstDash val="solid"/>
              <a:miter lim="400000"/>
            </a:ln>
          </a:right>
          <a:top>
            <a:ln w="12700" cap="flat">
              <a:solidFill>
                <a:srgbClr val="A9A9A9"/>
              </a:solidFill>
              <a:prstDash val="solid"/>
              <a:miter lim="400000"/>
            </a:ln>
          </a:top>
          <a:bottom>
            <a:ln w="38100" cap="flat">
              <a:solidFill>
                <a:srgbClr val="FFFFFF"/>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solidFill>
            <a:srgbClr val="014D80"/>
          </a:solidFill>
        </a:fill>
      </a:tcStyle>
    </a:firstRow>
  </a:tblStyle>
  <a:tblStyle styleId="{EEE7283C-3CF3-47DC-8721-378D4A62B228}" styleName="">
    <a:tblBg/>
    <a:wholeTbl>
      <a:tcTxStyle b="off" i="off">
        <a:font>
          <a:latin typeface="Graphik"/>
          <a:ea typeface="Graphik"/>
          <a:cs typeface="Graphik"/>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wholeTbl>
    <a:band2H>
      <a:tcTxStyle b="def" i="def"/>
      <a:tcStyle>
        <a:tcBdr/>
        <a:fill>
          <a:solidFill>
            <a:srgbClr val="747676"/>
          </a:solidFill>
        </a:fill>
      </a:tcStyle>
    </a:band2H>
    <a:firstCol>
      <a:tcTxStyle b="off" i="off">
        <a:font>
          <a:latin typeface="Graphik Medium"/>
          <a:ea typeface="Graphik Medium"/>
          <a:cs typeface="Graphik Medium"/>
        </a:font>
        <a:srgbClr val="FFFFFF"/>
      </a:tcTxStyle>
      <a:tcStyle>
        <a:tcBdr>
          <a:left>
            <a:ln w="12700" cap="flat">
              <a:solidFill>
                <a:srgbClr val="A9A9A9"/>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13B100"/>
          </a:solidFill>
        </a:fill>
      </a:tcStyle>
    </a:firstCol>
    <a:lastRow>
      <a:tcTxStyle b="off" i="off">
        <a:font>
          <a:latin typeface="Graphik"/>
          <a:ea typeface="Graphik"/>
          <a:cs typeface="Graphik"/>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38100" cap="flat">
              <a:solidFill>
                <a:srgbClr val="61D836"/>
              </a:solidFill>
              <a:prstDash val="solid"/>
              <a:miter lim="400000"/>
            </a:ln>
          </a:top>
          <a:bottom>
            <a:ln w="12700" cap="flat">
              <a:solidFill>
                <a:srgbClr val="A9A9A9"/>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lastRow>
    <a:firstRow>
      <a:tcTxStyle b="off" i="off">
        <a:font>
          <a:latin typeface="Graphik Medium"/>
          <a:ea typeface="Graphik Medium"/>
          <a:cs typeface="Graphik Medium"/>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A9A9A9"/>
              </a:solidFill>
              <a:prstDash val="solid"/>
              <a:miter lim="400000"/>
            </a:ln>
          </a:top>
          <a:bottom>
            <a:ln w="381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chemeClr val="accent3">
              <a:hueOff val="552055"/>
              <a:lumOff val="-12548"/>
            </a:schemeClr>
          </a:solidFill>
        </a:fill>
      </a:tcStyle>
    </a:firstRow>
  </a:tblStyle>
  <a:tblStyle styleId="{CF821DB8-F4EB-4A41-A1BA-3FCAFE7338EE}" styleName="">
    <a:tblBg/>
    <a:wholeTbl>
      <a:tcTxStyle b="off" i="off">
        <a:font>
          <a:latin typeface="Graphik"/>
          <a:ea typeface="Graphik"/>
          <a:cs typeface="Graphik"/>
        </a:font>
        <a:srgbClr val="FFFFFF"/>
      </a:tcTxStyle>
      <a:tcStyle>
        <a:tcBdr>
          <a:left>
            <a:ln w="12700" cap="flat">
              <a:solidFill>
                <a:srgbClr val="A9A9A9"/>
              </a:solidFill>
              <a:prstDash val="solid"/>
              <a:miter lim="400000"/>
            </a:ln>
          </a:left>
          <a:right>
            <a:ln w="12700" cap="flat">
              <a:solidFill>
                <a:srgbClr val="A9A9A9"/>
              </a:solidFill>
              <a:prstDash val="solid"/>
              <a:miter lim="400000"/>
            </a:ln>
          </a:right>
          <a:top>
            <a:ln w="12700" cap="flat">
              <a:solidFill>
                <a:srgbClr val="A9A9A9"/>
              </a:solidFill>
              <a:prstDash val="solid"/>
              <a:miter lim="400000"/>
            </a:ln>
          </a:top>
          <a:bottom>
            <a:ln w="12700" cap="flat">
              <a:solidFill>
                <a:srgbClr val="A9A9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wholeTbl>
    <a:band2H>
      <a:tcTxStyle b="def" i="def"/>
      <a:tcStyle>
        <a:tcBdr/>
        <a:fill>
          <a:solidFill>
            <a:srgbClr val="747676"/>
          </a:solidFill>
        </a:fill>
      </a:tcStyle>
    </a:band2H>
    <a:firstCol>
      <a:tcTxStyle b="off" i="off">
        <a:font>
          <a:latin typeface="Graphik Medium"/>
          <a:ea typeface="Graphik Medium"/>
          <a:cs typeface="Graphik Medium"/>
        </a:font>
        <a:srgbClr val="000000"/>
      </a:tcTxStyle>
      <a:tcStyle>
        <a:tcBdr>
          <a:left>
            <a:ln w="12700" cap="flat">
              <a:solidFill>
                <a:srgbClr val="E3E5E8"/>
              </a:solidFill>
              <a:prstDash val="solid"/>
              <a:miter lim="400000"/>
            </a:ln>
          </a:left>
          <a:right>
            <a:ln w="254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chemeClr val="accent4">
              <a:hueOff val="-613784"/>
              <a:lumOff val="1275"/>
            </a:schemeClr>
          </a:solidFill>
        </a:fill>
      </a:tcStyle>
    </a:firstCol>
    <a:lastRow>
      <a:tcTxStyle b="on" i="off">
        <a:fontRef idx="minor">
          <a:srgbClr val="FFFFFF"/>
        </a:fontRef>
        <a:srgbClr val="FFFFFF"/>
      </a:tcTxStyle>
      <a:tcStyle>
        <a:tcBdr>
          <a:left>
            <a:ln w="12700" cap="flat">
              <a:solidFill>
                <a:srgbClr val="A9A9A9"/>
              </a:solidFill>
              <a:prstDash val="solid"/>
              <a:miter lim="400000"/>
            </a:ln>
          </a:left>
          <a:right>
            <a:ln w="12700" cap="flat">
              <a:solidFill>
                <a:srgbClr val="A9A9A9"/>
              </a:solidFill>
              <a:prstDash val="solid"/>
              <a:miter lim="400000"/>
            </a:ln>
          </a:right>
          <a:top>
            <a:ln w="38100" cap="flat">
              <a:solidFill>
                <a:schemeClr val="accent4">
                  <a:hueOff val="-613784"/>
                  <a:lumOff val="1275"/>
                </a:schemeClr>
              </a:solidFill>
              <a:prstDash val="solid"/>
              <a:miter lim="400000"/>
            </a:ln>
          </a:top>
          <a:bottom>
            <a:ln w="12700" cap="flat">
              <a:solidFill>
                <a:srgbClr val="E3E5E8"/>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lastRow>
    <a:firstRow>
      <a:tcTxStyle b="off" i="off">
        <a:font>
          <a:latin typeface="Graphik Medium"/>
          <a:ea typeface="Graphik Medium"/>
          <a:cs typeface="Graphik Medium"/>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E3E5E8"/>
              </a:solidFill>
              <a:prstDash val="solid"/>
              <a:miter lim="400000"/>
            </a:ln>
          </a:top>
          <a:bottom>
            <a:ln w="381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FF5300"/>
          </a:solidFill>
        </a:fill>
      </a:tcStyle>
    </a:firstRow>
  </a:tblStyle>
  <a:tblStyle styleId="{33BA23B1-9221-436E-865A-0063620EA4FD}" styleName="">
    <a:tblBg/>
    <a:wholeTbl>
      <a:tcTxStyle b="off" i="off">
        <a:font>
          <a:latin typeface="Graphik"/>
          <a:ea typeface="Graphik"/>
          <a:cs typeface="Graphik"/>
        </a:font>
        <a:srgbClr val="FFFFFF"/>
      </a:tcTxStyle>
      <a:tcStyle>
        <a:tcBdr>
          <a:left>
            <a:ln w="12700" cap="flat">
              <a:solidFill>
                <a:srgbClr val="C0C0C0"/>
              </a:solidFill>
              <a:prstDash val="solid"/>
              <a:miter lim="400000"/>
            </a:ln>
          </a:left>
          <a:right>
            <a:ln w="12700" cap="flat">
              <a:solidFill>
                <a:srgbClr val="C0C0C0"/>
              </a:solidFill>
              <a:prstDash val="solid"/>
              <a:miter lim="400000"/>
            </a:ln>
          </a:right>
          <a:top>
            <a:ln w="12700" cap="flat">
              <a:solidFill>
                <a:srgbClr val="C0C0C0"/>
              </a:solidFill>
              <a:prstDash val="solid"/>
              <a:miter lim="400000"/>
            </a:ln>
          </a:top>
          <a:bottom>
            <a:ln w="12700" cap="flat">
              <a:solidFill>
                <a:srgbClr val="C0C0C0"/>
              </a:solidFill>
              <a:prstDash val="solid"/>
              <a:miter lim="400000"/>
            </a:ln>
          </a:bottom>
          <a:insideH>
            <a:ln w="12700" cap="flat">
              <a:solidFill>
                <a:srgbClr val="C0C0C0"/>
              </a:solidFill>
              <a:prstDash val="solid"/>
              <a:miter lim="400000"/>
            </a:ln>
          </a:insideH>
          <a:insideV>
            <a:ln w="12700" cap="flat">
              <a:solidFill>
                <a:srgbClr val="C0C0C0"/>
              </a:solidFill>
              <a:prstDash val="solid"/>
              <a:miter lim="400000"/>
            </a:ln>
          </a:insideV>
        </a:tcBdr>
        <a:fill>
          <a:noFill/>
        </a:fill>
      </a:tcStyle>
    </a:wholeTbl>
    <a:band2H>
      <a:tcTxStyle b="def" i="def"/>
      <a:tcStyle>
        <a:tcBdr/>
        <a:fill>
          <a:solidFill>
            <a:srgbClr val="747676"/>
          </a:solidFill>
        </a:fill>
      </a:tcStyle>
    </a:band2H>
    <a:firstCol>
      <a:tcTxStyle b="on" i="off">
        <a:fontRef idx="minor">
          <a:srgbClr val="FFFFFF"/>
        </a:fontRef>
        <a:srgbClr val="FFFFFF"/>
      </a:tcTxStyle>
      <a:tcStyle>
        <a:tcBdr>
          <a:left>
            <a:ln w="12700" cap="flat">
              <a:solidFill>
                <a:srgbClr val="A6AAA9"/>
              </a:solidFill>
              <a:prstDash val="solid"/>
              <a:miter lim="400000"/>
            </a:ln>
          </a:left>
          <a:right>
            <a:ln w="12700" cap="flat">
              <a:solidFill>
                <a:srgbClr val="C0C0C0"/>
              </a:solidFill>
              <a:prstDash val="solid"/>
              <a:miter lim="400000"/>
            </a:ln>
          </a:right>
          <a:top>
            <a:ln w="12700" cap="flat">
              <a:solidFill>
                <a:srgbClr val="C0C0C0"/>
              </a:solidFill>
              <a:prstDash val="solid"/>
              <a:miter lim="400000"/>
            </a:ln>
          </a:top>
          <a:bottom>
            <a:ln w="12700" cap="flat">
              <a:solidFill>
                <a:srgbClr val="C0C0C0"/>
              </a:solidFill>
              <a:prstDash val="solid"/>
              <a:miter lim="400000"/>
            </a:ln>
          </a:bottom>
          <a:insideH>
            <a:ln w="12700" cap="flat">
              <a:solidFill>
                <a:srgbClr val="C0C0C0"/>
              </a:solidFill>
              <a:prstDash val="solid"/>
              <a:miter lim="400000"/>
            </a:ln>
          </a:insideH>
          <a:insideV>
            <a:ln w="12700" cap="flat">
              <a:solidFill>
                <a:srgbClr val="C0C0C0"/>
              </a:solidFill>
              <a:prstDash val="solid"/>
              <a:miter lim="400000"/>
            </a:ln>
          </a:insideV>
        </a:tcBdr>
        <a:fill>
          <a:solidFill>
            <a:srgbClr val="98195F"/>
          </a:solidFill>
        </a:fill>
      </a:tcStyle>
    </a:firstCol>
    <a:lastRow>
      <a:tcTxStyle b="on" i="off">
        <a:fontRef idx="minor">
          <a:srgbClr val="FFFFFF"/>
        </a:fontRef>
        <a:srgbClr val="FFFFFF"/>
      </a:tcTxStyle>
      <a:tcStyle>
        <a:tcBdr>
          <a:left>
            <a:ln w="12700" cap="flat">
              <a:solidFill>
                <a:srgbClr val="A9A9A9"/>
              </a:solidFill>
              <a:prstDash val="solid"/>
              <a:miter lim="400000"/>
            </a:ln>
          </a:left>
          <a:right>
            <a:ln w="12700" cap="flat">
              <a:solidFill>
                <a:srgbClr val="A9A9A9"/>
              </a:solidFill>
              <a:prstDash val="solid"/>
              <a:miter lim="400000"/>
            </a:ln>
          </a:right>
          <a:top>
            <a:ln w="38100" cap="flat">
              <a:solidFill>
                <a:schemeClr val="accent6"/>
              </a:solidFill>
              <a:prstDash val="solid"/>
              <a:miter lim="400000"/>
            </a:ln>
          </a:top>
          <a:bottom>
            <a:ln w="12700" cap="flat">
              <a:solidFill>
                <a:srgbClr val="A6AA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lastRow>
    <a:firstRow>
      <a:tcTxStyle b="on" i="off">
        <a:fontRef idx="minor">
          <a:srgbClr val="FFFFFF"/>
        </a:fontRef>
        <a:srgbClr val="FFFFFF"/>
      </a:tcTxStyle>
      <a:tcStyle>
        <a:tcBdr>
          <a:left>
            <a:ln w="12700" cap="flat">
              <a:solidFill>
                <a:srgbClr val="C0C0C0"/>
              </a:solidFill>
              <a:prstDash val="solid"/>
              <a:miter lim="400000"/>
            </a:ln>
          </a:left>
          <a:right>
            <a:ln w="12700" cap="flat">
              <a:solidFill>
                <a:srgbClr val="C0C0C0"/>
              </a:solidFill>
              <a:prstDash val="solid"/>
              <a:miter lim="400000"/>
            </a:ln>
          </a:right>
          <a:top>
            <a:ln w="12700" cap="flat">
              <a:solidFill>
                <a:srgbClr val="A6AAA9"/>
              </a:solidFill>
              <a:prstDash val="solid"/>
              <a:miter lim="400000"/>
            </a:ln>
          </a:top>
          <a:bottom>
            <a:ln w="38100" cap="flat">
              <a:solidFill>
                <a:srgbClr val="FFFFFF"/>
              </a:solidFill>
              <a:prstDash val="solid"/>
              <a:miter lim="400000"/>
            </a:ln>
          </a:bottom>
          <a:insideH>
            <a:ln w="12700" cap="flat">
              <a:solidFill>
                <a:srgbClr val="C0C0C0"/>
              </a:solidFill>
              <a:prstDash val="solid"/>
              <a:miter lim="400000"/>
            </a:ln>
          </a:insideH>
          <a:insideV>
            <a:ln w="12700" cap="flat">
              <a:solidFill>
                <a:srgbClr val="C0C0C0"/>
              </a:solidFill>
              <a:prstDash val="solid"/>
              <a:miter lim="400000"/>
            </a:ln>
          </a:insideV>
        </a:tcBdr>
        <a:fill>
          <a:solidFill>
            <a:srgbClr val="650E48"/>
          </a:solidFill>
        </a:fill>
      </a:tcStyle>
    </a:firstRow>
  </a:tblStyle>
  <a:tblStyle styleId="{2708684C-4D16-4618-839F-0558EEFCDFE6}" styleName="">
    <a:tblBg/>
    <a:wholeTbl>
      <a:tcTxStyle b="off" i="off">
        <a:font>
          <a:latin typeface="Graphik"/>
          <a:ea typeface="Graphik"/>
          <a:cs typeface="Graphik"/>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wholeTbl>
    <a:band2H>
      <a:tcTxStyle b="def" i="def"/>
      <a:tcStyle>
        <a:tcBdr/>
        <a:fill>
          <a:solidFill>
            <a:srgbClr val="747676"/>
          </a:solidFill>
        </a:fill>
      </a:tcStyle>
    </a:band2H>
    <a:firstCol>
      <a:tcTxStyle b="on" i="off">
        <a:fontRef idx="minor">
          <a:srgbClr val="FFFFFF"/>
        </a:fontRef>
        <a:srgbClr val="FFFFFF"/>
      </a:tcTxStyle>
      <a:tcStyle>
        <a:tcBdr>
          <a:left>
            <a:ln w="12700" cap="flat">
              <a:solidFill>
                <a:srgbClr val="A9A9A9"/>
              </a:solidFill>
              <a:prstDash val="solid"/>
              <a:miter lim="400000"/>
            </a:ln>
          </a:left>
          <a:right>
            <a:ln w="381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firstCol>
    <a:lastRow>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38100" cap="flat">
              <a:solidFill>
                <a:srgbClr val="FFFFFF"/>
              </a:solidFill>
              <a:prstDash val="solid"/>
              <a:miter lim="400000"/>
            </a:ln>
          </a:top>
          <a:bottom>
            <a:ln w="12700" cap="flat">
              <a:solidFill>
                <a:srgbClr val="A9A9A9"/>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lastRow>
    <a:firstRow>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A9A9A9"/>
              </a:solidFill>
              <a:prstDash val="solid"/>
              <a:miter lim="400000"/>
            </a:ln>
          </a:top>
          <a:bottom>
            <a:ln w="381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69696">
              <a:alpha val="50000"/>
            </a:srgb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48" name="Shape 148"/>
          <p:cNvSpPr/>
          <p:nvPr>
            <p:ph type="sldImg"/>
          </p:nvPr>
        </p:nvSpPr>
        <p:spPr>
          <a:xfrm>
            <a:off x="1143000" y="685800"/>
            <a:ext cx="4572000" cy="3429000"/>
          </a:xfrm>
          <a:prstGeom prst="rect">
            <a:avLst/>
          </a:prstGeom>
        </p:spPr>
        <p:txBody>
          <a:bodyPr/>
          <a:lstStyle/>
          <a:p>
            <a:pPr/>
          </a:p>
        </p:txBody>
      </p:sp>
      <p:sp>
        <p:nvSpPr>
          <p:cNvPr id="149" name="Shape 149"/>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8.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0" name="Shape 160"/>
          <p:cNvSpPr/>
          <p:nvPr>
            <p:ph type="sldImg"/>
          </p:nvPr>
        </p:nvSpPr>
        <p:spPr>
          <a:prstGeom prst="rect">
            <a:avLst/>
          </a:prstGeom>
        </p:spPr>
        <p:txBody>
          <a:bodyPr/>
          <a:lstStyle/>
          <a:p>
            <a:pPr/>
          </a:p>
        </p:txBody>
      </p:sp>
      <p:sp>
        <p:nvSpPr>
          <p:cNvPr id="161" name="Shape 161"/>
          <p:cNvSpPr/>
          <p:nvPr>
            <p:ph type="body" sz="quarter" idx="1"/>
          </p:nvPr>
        </p:nvSpPr>
        <p:spPr>
          <a:prstGeom prst="rect">
            <a:avLst/>
          </a:prstGeom>
        </p:spPr>
        <p:txBody>
          <a:bodyPr/>
          <a:lstStyle/>
          <a:p>
            <a:pPr/>
            <a:r>
              <a:t>As such, gonna focus mainly on the 3D printing efforts (but will gloss over others) </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6" name="Shape 166"/>
          <p:cNvSpPr/>
          <p:nvPr>
            <p:ph type="sldImg"/>
          </p:nvPr>
        </p:nvSpPr>
        <p:spPr>
          <a:prstGeom prst="rect">
            <a:avLst/>
          </a:prstGeom>
        </p:spPr>
        <p:txBody>
          <a:bodyPr/>
          <a:lstStyle/>
          <a:p>
            <a:pPr/>
          </a:p>
        </p:txBody>
      </p:sp>
      <p:sp>
        <p:nvSpPr>
          <p:cNvPr id="167" name="Shape 167"/>
          <p:cNvSpPr/>
          <p:nvPr>
            <p:ph type="body" sz="quarter" idx="1"/>
          </p:nvPr>
        </p:nvSpPr>
        <p:spPr>
          <a:prstGeom prst="rect">
            <a:avLst/>
          </a:prstGeom>
        </p:spPr>
        <p:txBody>
          <a:bodyPr/>
          <a:lstStyle/>
          <a:p>
            <a:pPr/>
            <a:r>
              <a:t>GiF covers the first point</a:t>
            </a:r>
          </a:p>
          <a:p>
            <a:pPr/>
          </a:p>
          <a:p>
            <a:pPr/>
            <a:r>
              <a:t>Mass production is a balance of making sure you have enough materials inventory for the upcoming “season,” but also buying more if you think your materials might cost more in the future. Sure, you build in plans for increase demand, but not the 10x-10,000x (in the case of ventilators) that we’re seeing</a:t>
            </a:r>
          </a:p>
          <a:p>
            <a:pPr/>
          </a:p>
          <a:p>
            <a:pPr/>
            <a:r>
              <a:t>Airlines do this with fuel which is why flight prices aren’t immediately affected by fuel prices. </a:t>
            </a:r>
          </a:p>
          <a:p>
            <a:pPr/>
          </a:p>
          <a:p>
            <a:pPr/>
            <a:r>
              <a:t>This opened the door to a fallback onto Rapid Prototyping devices like 3D printers</a:t>
            </a:r>
          </a:p>
          <a:p>
            <a:p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5" name="Shape 175"/>
          <p:cNvSpPr/>
          <p:nvPr>
            <p:ph type="sldImg"/>
          </p:nvPr>
        </p:nvSpPr>
        <p:spPr>
          <a:prstGeom prst="rect">
            <a:avLst/>
          </a:prstGeom>
        </p:spPr>
        <p:txBody>
          <a:bodyPr/>
          <a:lstStyle/>
          <a:p>
            <a:pPr/>
          </a:p>
        </p:txBody>
      </p:sp>
      <p:sp>
        <p:nvSpPr>
          <p:cNvPr id="176" name="Shape 176"/>
          <p:cNvSpPr/>
          <p:nvPr>
            <p:ph type="body" sz="quarter" idx="1"/>
          </p:nvPr>
        </p:nvSpPr>
        <p:spPr>
          <a:prstGeom prst="rect">
            <a:avLst/>
          </a:prstGeom>
        </p:spPr>
        <p:txBody>
          <a:bodyPr/>
          <a:lstStyle/>
          <a:p>
            <a:pPr/>
            <a:r>
              <a:t>Why is this a fallback? Why isn’t 3D printing the de facto manufacturing standard by now?</a:t>
            </a:r>
          </a:p>
          <a:p>
            <a:pPr/>
          </a:p>
          <a:p>
            <a:pPr/>
            <a:r>
              <a:t>LOL NO (details next slide) </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0" name="Shape 180"/>
          <p:cNvSpPr/>
          <p:nvPr>
            <p:ph type="sldImg"/>
          </p:nvPr>
        </p:nvSpPr>
        <p:spPr>
          <a:prstGeom prst="rect">
            <a:avLst/>
          </a:prstGeom>
        </p:spPr>
        <p:txBody>
          <a:bodyPr/>
          <a:lstStyle/>
          <a:p>
            <a:pPr/>
          </a:p>
        </p:txBody>
      </p:sp>
      <p:sp>
        <p:nvSpPr>
          <p:cNvPr id="181" name="Shape 181"/>
          <p:cNvSpPr/>
          <p:nvPr>
            <p:ph type="body" sz="quarter" idx="1"/>
          </p:nvPr>
        </p:nvSpPr>
        <p:spPr>
          <a:prstGeom prst="rect">
            <a:avLst/>
          </a:prstGeom>
        </p:spPr>
        <p:txBody>
          <a:bodyPr/>
          <a:lstStyle/>
          <a:p>
            <a:pPr/>
            <a:r>
              <a:t>Liquid + gravity means not all designs can actually be built</a:t>
            </a:r>
          </a:p>
          <a:p>
            <a:pPr/>
          </a:p>
          <a:p>
            <a:pPr/>
          </a:p>
          <a:p>
            <a:pPr/>
            <a:r>
              <a:t>40-70 min per face shield band </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5" name="Shape 185"/>
          <p:cNvSpPr/>
          <p:nvPr>
            <p:ph type="sldImg"/>
          </p:nvPr>
        </p:nvSpPr>
        <p:spPr>
          <a:prstGeom prst="rect">
            <a:avLst/>
          </a:prstGeom>
        </p:spPr>
        <p:txBody>
          <a:bodyPr/>
          <a:lstStyle/>
          <a:p>
            <a:pPr/>
          </a:p>
        </p:txBody>
      </p:sp>
      <p:sp>
        <p:nvSpPr>
          <p:cNvPr id="186" name="Shape 186"/>
          <p:cNvSpPr/>
          <p:nvPr>
            <p:ph type="body" sz="quarter" idx="1"/>
          </p:nvPr>
        </p:nvSpPr>
        <p:spPr>
          <a:prstGeom prst="rect">
            <a:avLst/>
          </a:prstGeom>
        </p:spPr>
        <p:txBody>
          <a:bodyPr/>
          <a:lstStyle/>
          <a:p>
            <a:pPr/>
            <a:r>
              <a:t>And we’re doing it with much more than just 3D printers (NEXT)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2" name="Shape 192"/>
          <p:cNvSpPr/>
          <p:nvPr>
            <p:ph type="sldImg"/>
          </p:nvPr>
        </p:nvSpPr>
        <p:spPr>
          <a:prstGeom prst="rect">
            <a:avLst/>
          </a:prstGeom>
        </p:spPr>
        <p:txBody>
          <a:bodyPr/>
          <a:lstStyle/>
          <a:p>
            <a:pPr/>
          </a:p>
        </p:txBody>
      </p:sp>
      <p:sp>
        <p:nvSpPr>
          <p:cNvPr id="193" name="Shape 193"/>
          <p:cNvSpPr/>
          <p:nvPr>
            <p:ph type="body" sz="quarter" idx="1"/>
          </p:nvPr>
        </p:nvSpPr>
        <p:spPr>
          <a:prstGeom prst="rect">
            <a:avLst/>
          </a:prstGeom>
        </p:spPr>
        <p:txBody>
          <a:bodyPr/>
          <a:lstStyle/>
          <a:p>
            <a:pPr/>
            <a:r>
              <a:t>Pass to Patrick</a:t>
            </a:r>
          </a:p>
          <a:p>
            <a:pPr/>
          </a:p>
          <a:p>
            <a:pPr/>
            <a:r>
              <a:t>(NEXT)  But how do we get tens of thousands of people to collaborate?</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7" name="Shape 197"/>
          <p:cNvSpPr/>
          <p:nvPr>
            <p:ph type="sldImg"/>
          </p:nvPr>
        </p:nvSpPr>
        <p:spPr>
          <a:prstGeom prst="rect">
            <a:avLst/>
          </a:prstGeom>
        </p:spPr>
        <p:txBody>
          <a:bodyPr/>
          <a:lstStyle/>
          <a:p>
            <a:pPr/>
          </a:p>
        </p:txBody>
      </p:sp>
      <p:sp>
        <p:nvSpPr>
          <p:cNvPr id="198" name="Shape 198"/>
          <p:cNvSpPr/>
          <p:nvPr>
            <p:ph type="body" sz="quarter" idx="1"/>
          </p:nvPr>
        </p:nvSpPr>
        <p:spPr>
          <a:prstGeom prst="rect">
            <a:avLst/>
          </a:prstGeom>
        </p:spPr>
        <p:txBody>
          <a:bodyPr/>
          <a:lstStyle/>
          <a:p>
            <a:pPr/>
            <a:r>
              <a:t>Most popular Chicago Facebook group (serving national Swedish hospital network) run by elderly woman with very little knowledge of FB groups but also won’t ad admins</a:t>
            </a:r>
          </a:p>
          <a:p>
            <a:pPr/>
          </a:p>
          <a:p>
            <a:pPr/>
            <a:r>
              <a:t>Most of the Chicago M4D group has been banned from her group for MENTIONING OTHER GROUPS. </a:t>
            </a:r>
            <a:br/>
            <a:br/>
            <a:r>
              <a:t>Oceans of infighting and false information. People speaking with authority on things they don’t understand, like what sterilization procedures hospitals use for various items, and what types of materials can withstand that. </a:t>
            </a:r>
          </a:p>
          <a:p>
            <a:pPr/>
          </a:p>
          <a:p>
            <a:pPr/>
            <a:r>
              <a:t>Misunderstanding of terminologies and process, such as “clinical trials” vs “used in a clinic” </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6" name="Shape 206"/>
          <p:cNvSpPr/>
          <p:nvPr>
            <p:ph type="sldImg"/>
          </p:nvPr>
        </p:nvSpPr>
        <p:spPr>
          <a:prstGeom prst="rect">
            <a:avLst/>
          </a:prstGeom>
        </p:spPr>
        <p:txBody>
          <a:bodyPr/>
          <a:lstStyle/>
          <a:p>
            <a:pPr/>
          </a:p>
        </p:txBody>
      </p:sp>
      <p:sp>
        <p:nvSpPr>
          <p:cNvPr id="207" name="Shape 207"/>
          <p:cNvSpPr/>
          <p:nvPr>
            <p:ph type="body" sz="quarter" idx="1"/>
          </p:nvPr>
        </p:nvSpPr>
        <p:spPr>
          <a:prstGeom prst="rect">
            <a:avLst/>
          </a:prstGeom>
        </p:spPr>
        <p:txBody>
          <a:bodyPr/>
          <a:lstStyle/>
          <a:p>
            <a:pPr/>
            <a:r>
              <a:t>Linus Tech Tips, Micro Center, Staples</a:t>
            </a:r>
          </a:p>
          <a:p>
            <a:pPr/>
          </a:p>
          <a:p>
            <a:pPr/>
            <a:r>
              <a:t>Ear savers </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p:bg>
      <p:bgPr>
        <a:solidFill>
          <a:srgbClr val="000000"/>
        </a:solidFill>
      </p:bgPr>
    </p:bg>
    <p:spTree>
      <p:nvGrpSpPr>
        <p:cNvPr id="1" name=""/>
        <p:cNvGrpSpPr/>
        <p:nvPr/>
      </p:nvGrpSpPr>
      <p:grpSpPr>
        <a:xfrm>
          <a:off x="0" y="0"/>
          <a:ext cx="0" cy="0"/>
          <a:chOff x="0" y="0"/>
          <a:chExt cx="0" cy="0"/>
        </a:xfrm>
      </p:grpSpPr>
      <p:sp>
        <p:nvSpPr>
          <p:cNvPr id="11" name="Presentation Title"/>
          <p:cNvSpPr txBox="1"/>
          <p:nvPr>
            <p:ph type="title" hasCustomPrompt="1"/>
          </p:nvPr>
        </p:nvSpPr>
        <p:spPr>
          <a:xfrm>
            <a:off x="1270000" y="3289300"/>
            <a:ext cx="21844000" cy="3879454"/>
          </a:xfrm>
          <a:prstGeom prst="rect">
            <a:avLst/>
          </a:prstGeom>
        </p:spPr>
        <p:txBody>
          <a:bodyPr/>
          <a:lstStyle>
            <a:lvl1pPr defTabSz="2438338">
              <a:lnSpc>
                <a:spcPct val="90000"/>
              </a:lnSpc>
              <a:defRPr spc="-348" sz="11600">
                <a:gradFill flip="none" rotWithShape="1">
                  <a:gsLst>
                    <a:gs pos="0">
                      <a:srgbClr val="00E8FF"/>
                    </a:gs>
                    <a:gs pos="100000">
                      <a:srgbClr val="FF00F7"/>
                    </a:gs>
                  </a:gsLst>
                  <a:lin ang="3967761" scaled="0"/>
                </a:gradFill>
              </a:defRPr>
            </a:lvl1pPr>
          </a:lstStyle>
          <a:p>
            <a:pPr/>
            <a:r>
              <a:t>Presentation Title</a:t>
            </a:r>
          </a:p>
        </p:txBody>
      </p:sp>
      <p:sp>
        <p:nvSpPr>
          <p:cNvPr id="12" name="Author and Date"/>
          <p:cNvSpPr txBox="1"/>
          <p:nvPr>
            <p:ph type="body" sz="quarter" idx="13" hasCustomPrompt="1"/>
          </p:nvPr>
        </p:nvSpPr>
        <p:spPr>
          <a:xfrm>
            <a:off x="1270000" y="12160429"/>
            <a:ext cx="21844000" cy="694056"/>
          </a:xfrm>
          <a:prstGeom prst="rect">
            <a:avLst/>
          </a:prstGeom>
        </p:spPr>
        <p:txBody>
          <a:bodyPr/>
          <a:lstStyle>
            <a:lvl1pPr marL="0" indent="0" algn="ctr" defTabSz="825500">
              <a:spcBef>
                <a:spcPts val="0"/>
              </a:spcBef>
              <a:buClrTx/>
              <a:buSzTx/>
              <a:buNone/>
              <a:defRPr sz="3500">
                <a:solidFill>
                  <a:srgbClr val="D5D5D5"/>
                </a:solidFill>
                <a:latin typeface="Graphik Medium"/>
                <a:ea typeface="Graphik Medium"/>
                <a:cs typeface="Graphik Medium"/>
                <a:sym typeface="Graphik Medium"/>
              </a:defRPr>
            </a:lvl1pPr>
          </a:lstStyle>
          <a:p>
            <a:pPr/>
            <a:r>
              <a:t>Author and Date</a:t>
            </a:r>
          </a:p>
        </p:txBody>
      </p:sp>
      <p:sp>
        <p:nvSpPr>
          <p:cNvPr id="13" name="Body Level One…"/>
          <p:cNvSpPr txBox="1"/>
          <p:nvPr>
            <p:ph type="body" sz="quarter" idx="1" hasCustomPrompt="1"/>
          </p:nvPr>
        </p:nvSpPr>
        <p:spPr>
          <a:xfrm>
            <a:off x="1270000" y="6985000"/>
            <a:ext cx="21844000" cy="2512352"/>
          </a:xfrm>
          <a:prstGeom prst="rect">
            <a:avLst/>
          </a:prstGeom>
        </p:spPr>
        <p:txBody>
          <a:bodyPr/>
          <a:lstStyle>
            <a:lvl1pPr marL="0" indent="0" algn="ctr" defTabSz="825500">
              <a:spcBef>
                <a:spcPts val="0"/>
              </a:spcBef>
              <a:buClrTx/>
              <a:buSzTx/>
              <a:buNone/>
              <a:defRPr sz="6400">
                <a:solidFill>
                  <a:srgbClr val="D5D5D5"/>
                </a:solidFill>
                <a:latin typeface="Graphik Medium"/>
                <a:ea typeface="Graphik Medium"/>
                <a:cs typeface="Graphik Medium"/>
                <a:sym typeface="Graphik Medium"/>
              </a:defRPr>
            </a:lvl1pPr>
            <a:lvl2pPr marL="0" indent="0" algn="ctr" defTabSz="825500">
              <a:spcBef>
                <a:spcPts val="0"/>
              </a:spcBef>
              <a:buClrTx/>
              <a:buSzTx/>
              <a:buNone/>
              <a:defRPr sz="6400">
                <a:solidFill>
                  <a:srgbClr val="D5D5D5"/>
                </a:solidFill>
                <a:latin typeface="Graphik Medium"/>
                <a:ea typeface="Graphik Medium"/>
                <a:cs typeface="Graphik Medium"/>
                <a:sym typeface="Graphik Medium"/>
              </a:defRPr>
            </a:lvl2pPr>
            <a:lvl3pPr marL="0" indent="0" algn="ctr" defTabSz="825500">
              <a:spcBef>
                <a:spcPts val="0"/>
              </a:spcBef>
              <a:buClrTx/>
              <a:buSzTx/>
              <a:buNone/>
              <a:defRPr sz="6400">
                <a:solidFill>
                  <a:srgbClr val="D5D5D5"/>
                </a:solidFill>
                <a:latin typeface="Graphik Medium"/>
                <a:ea typeface="Graphik Medium"/>
                <a:cs typeface="Graphik Medium"/>
                <a:sym typeface="Graphik Medium"/>
              </a:defRPr>
            </a:lvl3pPr>
            <a:lvl4pPr marL="0" indent="0" algn="ctr" defTabSz="825500">
              <a:spcBef>
                <a:spcPts val="0"/>
              </a:spcBef>
              <a:buClrTx/>
              <a:buSzTx/>
              <a:buNone/>
              <a:defRPr sz="6400">
                <a:solidFill>
                  <a:srgbClr val="D5D5D5"/>
                </a:solidFill>
                <a:latin typeface="Graphik Medium"/>
                <a:ea typeface="Graphik Medium"/>
                <a:cs typeface="Graphik Medium"/>
                <a:sym typeface="Graphik Medium"/>
              </a:defRPr>
            </a:lvl4pPr>
            <a:lvl5pPr marL="0" indent="0" algn="ctr" defTabSz="825500">
              <a:spcBef>
                <a:spcPts val="0"/>
              </a:spcBef>
              <a:buClrTx/>
              <a:buSzTx/>
              <a:buNone/>
              <a:defRPr sz="6400">
                <a:solidFill>
                  <a:srgbClr val="D5D5D5"/>
                </a:solidFill>
                <a:latin typeface="Graphik Medium"/>
                <a:ea typeface="Graphik Medium"/>
                <a:cs typeface="Graphik Medium"/>
                <a:sym typeface="Graphik Medium"/>
              </a:defRPr>
            </a:lvl5pPr>
          </a:lstStyle>
          <a:p>
            <a:pPr/>
            <a:r>
              <a:t>Presentation Subtitle</a:t>
            </a:r>
          </a:p>
          <a:p>
            <a:pPr lvl="1"/>
            <a:r>
              <a:t/>
            </a:r>
          </a:p>
          <a:p>
            <a:pPr lvl="2"/>
            <a:r>
              <a:t/>
            </a:r>
          </a:p>
          <a:p>
            <a:pPr lvl="3"/>
            <a:r>
              <a:t/>
            </a:r>
          </a:p>
          <a:p>
            <a:pPr lvl="4"/>
            <a:r>
              <a:t/>
            </a:r>
          </a:p>
        </p:txBody>
      </p:sp>
      <p:sp>
        <p:nvSpPr>
          <p:cNvPr id="1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tatement">
    <p:spTree>
      <p:nvGrpSpPr>
        <p:cNvPr id="1" name=""/>
        <p:cNvGrpSpPr/>
        <p:nvPr/>
      </p:nvGrpSpPr>
      <p:grpSpPr>
        <a:xfrm>
          <a:off x="0" y="0"/>
          <a:ext cx="0" cy="0"/>
          <a:chOff x="0" y="0"/>
          <a:chExt cx="0" cy="0"/>
        </a:xfrm>
      </p:grpSpPr>
      <p:sp>
        <p:nvSpPr>
          <p:cNvPr id="98" name="Body Level One…"/>
          <p:cNvSpPr txBox="1"/>
          <p:nvPr>
            <p:ph type="body" sz="half" idx="1" hasCustomPrompt="1"/>
          </p:nvPr>
        </p:nvSpPr>
        <p:spPr>
          <a:xfrm>
            <a:off x="1270000" y="4546600"/>
            <a:ext cx="21844000" cy="4678065"/>
          </a:xfrm>
          <a:prstGeom prst="rect">
            <a:avLst/>
          </a:prstGeom>
        </p:spPr>
        <p:txBody>
          <a:bodyPr anchor="ctr"/>
          <a:lstStyle>
            <a:lvl1pPr marL="0" indent="0" algn="ctr">
              <a:spcBef>
                <a:spcPts val="0"/>
              </a:spcBef>
              <a:buClrTx/>
              <a:buSzTx/>
              <a:buNone/>
              <a:defRPr spc="-252" sz="8400">
                <a:gradFill flip="none" rotWithShape="1">
                  <a:gsLst>
                    <a:gs pos="0">
                      <a:srgbClr val="FFFFFF"/>
                    </a:gs>
                    <a:gs pos="100000">
                      <a:srgbClr val="929292"/>
                    </a:gs>
                  </a:gsLst>
                  <a:lin ang="5400000" scaled="0"/>
                </a:gradFill>
                <a:latin typeface="Graphik Medium"/>
                <a:ea typeface="Graphik Medium"/>
                <a:cs typeface="Graphik Medium"/>
                <a:sym typeface="Graphik Medium"/>
              </a:defRPr>
            </a:lvl1pPr>
            <a:lvl2pPr marL="0" indent="0" algn="ctr">
              <a:spcBef>
                <a:spcPts val="0"/>
              </a:spcBef>
              <a:buClrTx/>
              <a:buSzTx/>
              <a:buNone/>
              <a:defRPr spc="-252" sz="8400">
                <a:gradFill flip="none" rotWithShape="1">
                  <a:gsLst>
                    <a:gs pos="0">
                      <a:srgbClr val="FFFFFF"/>
                    </a:gs>
                    <a:gs pos="100000">
                      <a:srgbClr val="929292"/>
                    </a:gs>
                  </a:gsLst>
                  <a:lin ang="5400000" scaled="0"/>
                </a:gradFill>
                <a:latin typeface="Graphik Medium"/>
                <a:ea typeface="Graphik Medium"/>
                <a:cs typeface="Graphik Medium"/>
                <a:sym typeface="Graphik Medium"/>
              </a:defRPr>
            </a:lvl2pPr>
            <a:lvl3pPr marL="0" indent="0" algn="ctr">
              <a:spcBef>
                <a:spcPts val="0"/>
              </a:spcBef>
              <a:buClrTx/>
              <a:buSzTx/>
              <a:buNone/>
              <a:defRPr spc="-252" sz="8400">
                <a:gradFill flip="none" rotWithShape="1">
                  <a:gsLst>
                    <a:gs pos="0">
                      <a:srgbClr val="FFFFFF"/>
                    </a:gs>
                    <a:gs pos="100000">
                      <a:srgbClr val="929292"/>
                    </a:gs>
                  </a:gsLst>
                  <a:lin ang="5400000" scaled="0"/>
                </a:gradFill>
                <a:latin typeface="Graphik Medium"/>
                <a:ea typeface="Graphik Medium"/>
                <a:cs typeface="Graphik Medium"/>
                <a:sym typeface="Graphik Medium"/>
              </a:defRPr>
            </a:lvl3pPr>
            <a:lvl4pPr marL="0" indent="0" algn="ctr">
              <a:spcBef>
                <a:spcPts val="0"/>
              </a:spcBef>
              <a:buClrTx/>
              <a:buSzTx/>
              <a:buNone/>
              <a:defRPr spc="-252" sz="8400">
                <a:gradFill flip="none" rotWithShape="1">
                  <a:gsLst>
                    <a:gs pos="0">
                      <a:srgbClr val="FFFFFF"/>
                    </a:gs>
                    <a:gs pos="100000">
                      <a:srgbClr val="929292"/>
                    </a:gs>
                  </a:gsLst>
                  <a:lin ang="5400000" scaled="0"/>
                </a:gradFill>
                <a:latin typeface="Graphik Medium"/>
                <a:ea typeface="Graphik Medium"/>
                <a:cs typeface="Graphik Medium"/>
                <a:sym typeface="Graphik Medium"/>
              </a:defRPr>
            </a:lvl4pPr>
            <a:lvl5pPr marL="0" indent="0" algn="ctr">
              <a:spcBef>
                <a:spcPts val="0"/>
              </a:spcBef>
              <a:buClrTx/>
              <a:buSzTx/>
              <a:buNone/>
              <a:defRPr spc="-252" sz="8400">
                <a:gradFill flip="none" rotWithShape="1">
                  <a:gsLst>
                    <a:gs pos="0">
                      <a:srgbClr val="FFFFFF"/>
                    </a:gs>
                    <a:gs pos="100000">
                      <a:srgbClr val="929292"/>
                    </a:gs>
                  </a:gsLst>
                  <a:lin ang="5400000" scaled="0"/>
                </a:gradFill>
                <a:latin typeface="Graphik Medium"/>
                <a:ea typeface="Graphik Medium"/>
                <a:cs typeface="Graphik Medium"/>
                <a:sym typeface="Graphik Medium"/>
              </a:defRPr>
            </a:lvl5pPr>
          </a:lstStyle>
          <a:p>
            <a:pPr/>
            <a:r>
              <a:t>Statement</a:t>
            </a:r>
          </a:p>
          <a:p>
            <a:pPr lvl="1"/>
            <a:r>
              <a:t/>
            </a:r>
          </a:p>
          <a:p>
            <a:pPr lvl="2"/>
            <a:r>
              <a:t/>
            </a:r>
          </a:p>
          <a:p>
            <a:pPr lvl="3"/>
            <a:r>
              <a:t/>
            </a:r>
          </a:p>
          <a:p>
            <a:pPr lvl="4"/>
            <a:r>
              <a:t/>
            </a:r>
          </a:p>
        </p:txBody>
      </p:sp>
      <p:sp>
        <p:nvSpPr>
          <p:cNvPr id="9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ig Fact">
    <p:bg>
      <p:bgPr>
        <a:noFill/>
      </p:bgPr>
    </p:bg>
    <p:spTree>
      <p:nvGrpSpPr>
        <p:cNvPr id="1" name=""/>
        <p:cNvGrpSpPr/>
        <p:nvPr/>
      </p:nvGrpSpPr>
      <p:grpSpPr>
        <a:xfrm>
          <a:off x="0" y="0"/>
          <a:ext cx="0" cy="0"/>
          <a:chOff x="0" y="0"/>
          <a:chExt cx="0" cy="0"/>
        </a:xfrm>
      </p:grpSpPr>
      <p:sp>
        <p:nvSpPr>
          <p:cNvPr id="106" name="Body Level One…"/>
          <p:cNvSpPr txBox="1"/>
          <p:nvPr>
            <p:ph type="body" sz="half" idx="1" hasCustomPrompt="1"/>
          </p:nvPr>
        </p:nvSpPr>
        <p:spPr>
          <a:xfrm>
            <a:off x="1270000" y="3906096"/>
            <a:ext cx="21844000" cy="4488604"/>
          </a:xfrm>
          <a:prstGeom prst="rect">
            <a:avLst/>
          </a:prstGeom>
        </p:spPr>
        <p:txBody>
          <a:bodyPr anchor="b"/>
          <a:lstStyle>
            <a:lvl1pPr marL="0" indent="0" algn="ctr" defTabSz="2438338">
              <a:lnSpc>
                <a:spcPct val="80000"/>
              </a:lnSpc>
              <a:spcBef>
                <a:spcPts val="0"/>
              </a:spcBef>
              <a:buClrTx/>
              <a:buSzTx/>
              <a:buNone/>
              <a:defRPr spc="-448" sz="22400">
                <a:gradFill flip="none" rotWithShape="1">
                  <a:gsLst>
                    <a:gs pos="0">
                      <a:srgbClr val="00E8FF"/>
                    </a:gs>
                    <a:gs pos="100000">
                      <a:srgbClr val="FF00F7"/>
                    </a:gs>
                  </a:gsLst>
                  <a:lin ang="3967761" scaled="0"/>
                </a:gradFill>
                <a:latin typeface="+mn-lt"/>
                <a:ea typeface="+mn-ea"/>
                <a:cs typeface="+mn-cs"/>
                <a:sym typeface="Graphik Semibold"/>
              </a:defRPr>
            </a:lvl1pPr>
            <a:lvl2pPr marL="0" indent="0" algn="ctr" defTabSz="2438338">
              <a:lnSpc>
                <a:spcPct val="80000"/>
              </a:lnSpc>
              <a:spcBef>
                <a:spcPts val="0"/>
              </a:spcBef>
              <a:buClrTx/>
              <a:buSzTx/>
              <a:buNone/>
              <a:defRPr spc="-448" sz="22400">
                <a:gradFill flip="none" rotWithShape="1">
                  <a:gsLst>
                    <a:gs pos="0">
                      <a:srgbClr val="00E8FF"/>
                    </a:gs>
                    <a:gs pos="100000">
                      <a:srgbClr val="FF00F7"/>
                    </a:gs>
                  </a:gsLst>
                  <a:lin ang="3967761" scaled="0"/>
                </a:gradFill>
                <a:latin typeface="+mn-lt"/>
                <a:ea typeface="+mn-ea"/>
                <a:cs typeface="+mn-cs"/>
                <a:sym typeface="Graphik Semibold"/>
              </a:defRPr>
            </a:lvl2pPr>
            <a:lvl3pPr marL="0" indent="0" algn="ctr" defTabSz="2438338">
              <a:lnSpc>
                <a:spcPct val="80000"/>
              </a:lnSpc>
              <a:spcBef>
                <a:spcPts val="0"/>
              </a:spcBef>
              <a:buClrTx/>
              <a:buSzTx/>
              <a:buNone/>
              <a:defRPr spc="-448" sz="22400">
                <a:gradFill flip="none" rotWithShape="1">
                  <a:gsLst>
                    <a:gs pos="0">
                      <a:srgbClr val="00E8FF"/>
                    </a:gs>
                    <a:gs pos="100000">
                      <a:srgbClr val="FF00F7"/>
                    </a:gs>
                  </a:gsLst>
                  <a:lin ang="3967761" scaled="0"/>
                </a:gradFill>
                <a:latin typeface="+mn-lt"/>
                <a:ea typeface="+mn-ea"/>
                <a:cs typeface="+mn-cs"/>
                <a:sym typeface="Graphik Semibold"/>
              </a:defRPr>
            </a:lvl3pPr>
            <a:lvl4pPr marL="0" indent="0" algn="ctr" defTabSz="2438338">
              <a:lnSpc>
                <a:spcPct val="80000"/>
              </a:lnSpc>
              <a:spcBef>
                <a:spcPts val="0"/>
              </a:spcBef>
              <a:buClrTx/>
              <a:buSzTx/>
              <a:buNone/>
              <a:defRPr spc="-448" sz="22400">
                <a:gradFill flip="none" rotWithShape="1">
                  <a:gsLst>
                    <a:gs pos="0">
                      <a:srgbClr val="00E8FF"/>
                    </a:gs>
                    <a:gs pos="100000">
                      <a:srgbClr val="FF00F7"/>
                    </a:gs>
                  </a:gsLst>
                  <a:lin ang="3967761" scaled="0"/>
                </a:gradFill>
                <a:latin typeface="+mn-lt"/>
                <a:ea typeface="+mn-ea"/>
                <a:cs typeface="+mn-cs"/>
                <a:sym typeface="Graphik Semibold"/>
              </a:defRPr>
            </a:lvl4pPr>
            <a:lvl5pPr marL="0" indent="0" algn="ctr" defTabSz="2438338">
              <a:lnSpc>
                <a:spcPct val="80000"/>
              </a:lnSpc>
              <a:spcBef>
                <a:spcPts val="0"/>
              </a:spcBef>
              <a:buClrTx/>
              <a:buSzTx/>
              <a:buNone/>
              <a:defRPr spc="-448" sz="22400">
                <a:gradFill flip="none" rotWithShape="1">
                  <a:gsLst>
                    <a:gs pos="0">
                      <a:srgbClr val="00E8FF"/>
                    </a:gs>
                    <a:gs pos="100000">
                      <a:srgbClr val="FF00F7"/>
                    </a:gs>
                  </a:gsLst>
                  <a:lin ang="3967761" scaled="0"/>
                </a:gradFill>
                <a:latin typeface="+mn-lt"/>
                <a:ea typeface="+mn-ea"/>
                <a:cs typeface="+mn-cs"/>
                <a:sym typeface="Graphik Semibold"/>
              </a:defRPr>
            </a:lvl5pPr>
          </a:lstStyle>
          <a:p>
            <a:pPr/>
            <a:r>
              <a:t>100%</a:t>
            </a:r>
          </a:p>
          <a:p>
            <a:pPr lvl="1"/>
            <a:r>
              <a:t/>
            </a:r>
          </a:p>
          <a:p>
            <a:pPr lvl="2"/>
            <a:r>
              <a:t/>
            </a:r>
          </a:p>
          <a:p>
            <a:pPr lvl="3"/>
            <a:r>
              <a:t/>
            </a:r>
          </a:p>
          <a:p>
            <a:pPr lvl="4"/>
            <a:r>
              <a:t/>
            </a:r>
          </a:p>
        </p:txBody>
      </p:sp>
      <p:sp>
        <p:nvSpPr>
          <p:cNvPr id="107" name="Fact information"/>
          <p:cNvSpPr txBox="1"/>
          <p:nvPr>
            <p:ph type="body" sz="quarter" idx="13" hasCustomPrompt="1"/>
          </p:nvPr>
        </p:nvSpPr>
        <p:spPr>
          <a:xfrm>
            <a:off x="1270000" y="8521700"/>
            <a:ext cx="21844000" cy="1016000"/>
          </a:xfrm>
          <a:prstGeom prst="rect">
            <a:avLst/>
          </a:prstGeom>
        </p:spPr>
        <p:txBody>
          <a:bodyPr/>
          <a:lstStyle>
            <a:lvl1pPr marL="0" indent="0" algn="ctr" defTabSz="825500">
              <a:spcBef>
                <a:spcPts val="0"/>
              </a:spcBef>
              <a:buClrTx/>
              <a:buSzTx/>
              <a:buNone/>
              <a:defRPr sz="4400">
                <a:solidFill>
                  <a:srgbClr val="D5D5D5"/>
                </a:solidFill>
                <a:latin typeface="Graphik Medium"/>
                <a:ea typeface="Graphik Medium"/>
                <a:cs typeface="Graphik Medium"/>
                <a:sym typeface="Graphik Medium"/>
              </a:defRPr>
            </a:lvl1pPr>
          </a:lstStyle>
          <a:p>
            <a:pPr/>
            <a:r>
              <a:t>Fact information</a:t>
            </a:r>
          </a:p>
        </p:txBody>
      </p:sp>
      <p:sp>
        <p:nvSpPr>
          <p:cNvPr id="10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bg>
      <p:bgPr>
        <a:noFill/>
      </p:bgPr>
    </p:bg>
    <p:spTree>
      <p:nvGrpSpPr>
        <p:cNvPr id="1" name=""/>
        <p:cNvGrpSpPr/>
        <p:nvPr/>
      </p:nvGrpSpPr>
      <p:grpSpPr>
        <a:xfrm>
          <a:off x="0" y="0"/>
          <a:ext cx="0" cy="0"/>
          <a:chOff x="0" y="0"/>
          <a:chExt cx="0" cy="0"/>
        </a:xfrm>
      </p:grpSpPr>
      <p:sp>
        <p:nvSpPr>
          <p:cNvPr id="115" name="Attribution"/>
          <p:cNvSpPr txBox="1"/>
          <p:nvPr>
            <p:ph type="body" sz="quarter" idx="13" hasCustomPrompt="1"/>
          </p:nvPr>
        </p:nvSpPr>
        <p:spPr>
          <a:xfrm>
            <a:off x="1270000" y="11155086"/>
            <a:ext cx="21844000" cy="832613"/>
          </a:xfrm>
          <a:prstGeom prst="rect">
            <a:avLst/>
          </a:prstGeom>
        </p:spPr>
        <p:txBody>
          <a:bodyPr anchor="ctr"/>
          <a:lstStyle>
            <a:lvl1pPr marL="0" indent="0" algn="ctr" defTabSz="825500">
              <a:spcBef>
                <a:spcPts val="0"/>
              </a:spcBef>
              <a:buClrTx/>
              <a:buSzTx/>
              <a:buNone/>
              <a:defRPr sz="4400">
                <a:solidFill>
                  <a:srgbClr val="D5D5D5"/>
                </a:solidFill>
                <a:latin typeface="Graphik Medium"/>
                <a:ea typeface="Graphik Medium"/>
                <a:cs typeface="Graphik Medium"/>
                <a:sym typeface="Graphik Medium"/>
              </a:defRPr>
            </a:lvl1pPr>
          </a:lstStyle>
          <a:p>
            <a:pPr/>
            <a:r>
              <a:t>Attribution</a:t>
            </a:r>
          </a:p>
        </p:txBody>
      </p:sp>
      <p:sp>
        <p:nvSpPr>
          <p:cNvPr id="116" name="Body Level One…"/>
          <p:cNvSpPr txBox="1"/>
          <p:nvPr>
            <p:ph type="body" sz="half" idx="1" hasCustomPrompt="1"/>
          </p:nvPr>
        </p:nvSpPr>
        <p:spPr>
          <a:xfrm>
            <a:off x="1270000" y="4659369"/>
            <a:ext cx="21844000" cy="4394201"/>
          </a:xfrm>
          <a:prstGeom prst="rect">
            <a:avLst/>
          </a:prstGeom>
        </p:spPr>
        <p:txBody>
          <a:bodyPr anchor="ctr"/>
          <a:lstStyle>
            <a:lvl1pPr marL="0" indent="0" algn="ctr">
              <a:lnSpc>
                <a:spcPct val="80000"/>
              </a:lnSpc>
              <a:spcBef>
                <a:spcPts val="0"/>
              </a:spcBef>
              <a:buClrTx/>
              <a:buSzTx/>
              <a:buNone/>
              <a:defRPr spc="-168" sz="8400">
                <a:gradFill flip="none" rotWithShape="1">
                  <a:gsLst>
                    <a:gs pos="0">
                      <a:srgbClr val="FF00D8"/>
                    </a:gs>
                    <a:gs pos="100000">
                      <a:srgbClr val="FFFD00"/>
                    </a:gs>
                  </a:gsLst>
                  <a:lin ang="2700000" scaled="0"/>
                </a:gradFill>
                <a:latin typeface="+mn-lt"/>
                <a:ea typeface="+mn-ea"/>
                <a:cs typeface="+mn-cs"/>
                <a:sym typeface="Graphik Semibold"/>
              </a:defRPr>
            </a:lvl1pPr>
            <a:lvl2pPr marL="0" indent="0" algn="ctr">
              <a:lnSpc>
                <a:spcPct val="80000"/>
              </a:lnSpc>
              <a:spcBef>
                <a:spcPts val="0"/>
              </a:spcBef>
              <a:buClrTx/>
              <a:buSzTx/>
              <a:buNone/>
              <a:defRPr spc="-168" sz="8400">
                <a:gradFill flip="none" rotWithShape="1">
                  <a:gsLst>
                    <a:gs pos="0">
                      <a:srgbClr val="FF00D8"/>
                    </a:gs>
                    <a:gs pos="100000">
                      <a:srgbClr val="FFFD00"/>
                    </a:gs>
                  </a:gsLst>
                  <a:lin ang="2700000" scaled="0"/>
                </a:gradFill>
                <a:latin typeface="+mn-lt"/>
                <a:ea typeface="+mn-ea"/>
                <a:cs typeface="+mn-cs"/>
                <a:sym typeface="Graphik Semibold"/>
              </a:defRPr>
            </a:lvl2pPr>
            <a:lvl3pPr marL="0" indent="0" algn="ctr">
              <a:lnSpc>
                <a:spcPct val="80000"/>
              </a:lnSpc>
              <a:spcBef>
                <a:spcPts val="0"/>
              </a:spcBef>
              <a:buClrTx/>
              <a:buSzTx/>
              <a:buNone/>
              <a:defRPr spc="-168" sz="8400">
                <a:gradFill flip="none" rotWithShape="1">
                  <a:gsLst>
                    <a:gs pos="0">
                      <a:srgbClr val="FF00D8"/>
                    </a:gs>
                    <a:gs pos="100000">
                      <a:srgbClr val="FFFD00"/>
                    </a:gs>
                  </a:gsLst>
                  <a:lin ang="2700000" scaled="0"/>
                </a:gradFill>
                <a:latin typeface="+mn-lt"/>
                <a:ea typeface="+mn-ea"/>
                <a:cs typeface="+mn-cs"/>
                <a:sym typeface="Graphik Semibold"/>
              </a:defRPr>
            </a:lvl3pPr>
            <a:lvl4pPr marL="0" indent="0" algn="ctr">
              <a:lnSpc>
                <a:spcPct val="80000"/>
              </a:lnSpc>
              <a:spcBef>
                <a:spcPts val="0"/>
              </a:spcBef>
              <a:buClrTx/>
              <a:buSzTx/>
              <a:buNone/>
              <a:defRPr spc="-168" sz="8400">
                <a:gradFill flip="none" rotWithShape="1">
                  <a:gsLst>
                    <a:gs pos="0">
                      <a:srgbClr val="FF00D8"/>
                    </a:gs>
                    <a:gs pos="100000">
                      <a:srgbClr val="FFFD00"/>
                    </a:gs>
                  </a:gsLst>
                  <a:lin ang="2700000" scaled="0"/>
                </a:gradFill>
                <a:latin typeface="+mn-lt"/>
                <a:ea typeface="+mn-ea"/>
                <a:cs typeface="+mn-cs"/>
                <a:sym typeface="Graphik Semibold"/>
              </a:defRPr>
            </a:lvl4pPr>
            <a:lvl5pPr marL="0" indent="0" algn="ctr">
              <a:lnSpc>
                <a:spcPct val="80000"/>
              </a:lnSpc>
              <a:spcBef>
                <a:spcPts val="0"/>
              </a:spcBef>
              <a:buClrTx/>
              <a:buSzTx/>
              <a:buNone/>
              <a:defRPr spc="-168" sz="8400">
                <a:gradFill flip="none" rotWithShape="1">
                  <a:gsLst>
                    <a:gs pos="0">
                      <a:srgbClr val="FF00D8"/>
                    </a:gs>
                    <a:gs pos="100000">
                      <a:srgbClr val="FFFD00"/>
                    </a:gs>
                  </a:gsLst>
                  <a:lin ang="2700000" scaled="0"/>
                </a:gradFill>
                <a:latin typeface="+mn-lt"/>
                <a:ea typeface="+mn-ea"/>
                <a:cs typeface="+mn-cs"/>
                <a:sym typeface="Graphik Semibold"/>
              </a:defRPr>
            </a:lvl5pPr>
          </a:lstStyle>
          <a:p>
            <a:pPr/>
            <a:r>
              <a:t>“Notable Quote”</a:t>
            </a:r>
          </a:p>
          <a:p>
            <a:pPr lvl="1"/>
            <a:r>
              <a:t/>
            </a:r>
          </a:p>
          <a:p>
            <a:pPr lvl="2"/>
            <a:r>
              <a:t/>
            </a:r>
          </a:p>
          <a:p>
            <a:pPr lvl="3"/>
            <a:r>
              <a:t/>
            </a:r>
          </a:p>
          <a:p>
            <a:pPr lvl="4"/>
            <a:r>
              <a:t/>
            </a:r>
          </a:p>
        </p:txBody>
      </p:sp>
      <p:sp>
        <p:nvSpPr>
          <p:cNvPr id="11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3 Up">
    <p:spTree>
      <p:nvGrpSpPr>
        <p:cNvPr id="1" name=""/>
        <p:cNvGrpSpPr/>
        <p:nvPr/>
      </p:nvGrpSpPr>
      <p:grpSpPr>
        <a:xfrm>
          <a:off x="0" y="0"/>
          <a:ext cx="0" cy="0"/>
          <a:chOff x="0" y="0"/>
          <a:chExt cx="0" cy="0"/>
        </a:xfrm>
      </p:grpSpPr>
      <p:sp>
        <p:nvSpPr>
          <p:cNvPr id="124" name="482346840_2880x1920.jpg"/>
          <p:cNvSpPr/>
          <p:nvPr>
            <p:ph type="pic" sz="half" idx="13"/>
          </p:nvPr>
        </p:nvSpPr>
        <p:spPr>
          <a:xfrm>
            <a:off x="12192000" y="6229350"/>
            <a:ext cx="12192000" cy="8128000"/>
          </a:xfrm>
          <a:prstGeom prst="rect">
            <a:avLst/>
          </a:prstGeom>
        </p:spPr>
        <p:txBody>
          <a:bodyPr lIns="91439" tIns="45719" rIns="91439" bIns="45719">
            <a:noAutofit/>
          </a:bodyPr>
          <a:lstStyle/>
          <a:p>
            <a:pPr/>
          </a:p>
        </p:txBody>
      </p:sp>
      <p:sp>
        <p:nvSpPr>
          <p:cNvPr id="125" name="908252162_2439x1626.jpg"/>
          <p:cNvSpPr/>
          <p:nvPr>
            <p:ph type="pic" sz="half" idx="14"/>
          </p:nvPr>
        </p:nvSpPr>
        <p:spPr>
          <a:xfrm>
            <a:off x="12192000" y="-641351"/>
            <a:ext cx="12192000" cy="8128001"/>
          </a:xfrm>
          <a:prstGeom prst="rect">
            <a:avLst/>
          </a:prstGeom>
        </p:spPr>
        <p:txBody>
          <a:bodyPr lIns="91439" tIns="45719" rIns="91439" bIns="45719">
            <a:noAutofit/>
          </a:bodyPr>
          <a:lstStyle/>
          <a:p>
            <a:pPr/>
          </a:p>
        </p:txBody>
      </p:sp>
      <p:sp>
        <p:nvSpPr>
          <p:cNvPr id="126" name="579215462_1440x2158.jpg"/>
          <p:cNvSpPr/>
          <p:nvPr>
            <p:ph type="pic" idx="15"/>
          </p:nvPr>
        </p:nvSpPr>
        <p:spPr>
          <a:xfrm>
            <a:off x="-1" y="-2258501"/>
            <a:ext cx="12166601" cy="18233003"/>
          </a:xfrm>
          <a:prstGeom prst="rect">
            <a:avLst/>
          </a:prstGeom>
        </p:spPr>
        <p:txBody>
          <a:bodyPr lIns="91439" tIns="45719" rIns="91439" bIns="45719">
            <a:noAutofit/>
          </a:bodyPr>
          <a:lstStyle/>
          <a:p>
            <a:pPr/>
          </a:p>
        </p:txBody>
      </p:sp>
      <p:sp>
        <p:nvSpPr>
          <p:cNvPr id="12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spTree>
      <p:nvGrpSpPr>
        <p:cNvPr id="1" name=""/>
        <p:cNvGrpSpPr/>
        <p:nvPr/>
      </p:nvGrpSpPr>
      <p:grpSpPr>
        <a:xfrm>
          <a:off x="0" y="0"/>
          <a:ext cx="0" cy="0"/>
          <a:chOff x="0" y="0"/>
          <a:chExt cx="0" cy="0"/>
        </a:xfrm>
      </p:grpSpPr>
      <p:sp>
        <p:nvSpPr>
          <p:cNvPr id="134" name="Image"/>
          <p:cNvSpPr/>
          <p:nvPr>
            <p:ph type="pic" idx="13"/>
          </p:nvPr>
        </p:nvSpPr>
        <p:spPr>
          <a:xfrm>
            <a:off x="0" y="-1270000"/>
            <a:ext cx="24384000" cy="16256000"/>
          </a:xfrm>
          <a:prstGeom prst="rect">
            <a:avLst/>
          </a:prstGeom>
        </p:spPr>
        <p:txBody>
          <a:bodyPr lIns="91439" tIns="45719" rIns="91439" bIns="45719">
            <a:noAutofit/>
          </a:bodyPr>
          <a:lstStyle/>
          <a:p>
            <a:pPr/>
          </a:p>
        </p:txBody>
      </p:sp>
      <p:sp>
        <p:nvSpPr>
          <p:cNvPr id="13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4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p:spTree>
      <p:nvGrpSpPr>
        <p:cNvPr id="1" name=""/>
        <p:cNvGrpSpPr/>
        <p:nvPr/>
      </p:nvGrpSpPr>
      <p:grpSpPr>
        <a:xfrm>
          <a:off x="0" y="0"/>
          <a:ext cx="0" cy="0"/>
          <a:chOff x="0" y="0"/>
          <a:chExt cx="0" cy="0"/>
        </a:xfrm>
      </p:grpSpPr>
      <p:sp>
        <p:nvSpPr>
          <p:cNvPr id="21" name="Image"/>
          <p:cNvSpPr/>
          <p:nvPr>
            <p:ph type="pic" idx="13"/>
          </p:nvPr>
        </p:nvSpPr>
        <p:spPr>
          <a:xfrm>
            <a:off x="0" y="-762000"/>
            <a:ext cx="24384000" cy="15240000"/>
          </a:xfrm>
          <a:prstGeom prst="rect">
            <a:avLst/>
          </a:prstGeom>
        </p:spPr>
        <p:txBody>
          <a:bodyPr lIns="91439" tIns="45719" rIns="91439" bIns="45719">
            <a:noAutofit/>
          </a:bodyPr>
          <a:lstStyle/>
          <a:p>
            <a:pPr/>
          </a:p>
        </p:txBody>
      </p:sp>
      <p:sp>
        <p:nvSpPr>
          <p:cNvPr id="22" name="Author and Date"/>
          <p:cNvSpPr txBox="1"/>
          <p:nvPr>
            <p:ph type="body" sz="quarter" idx="14" hasCustomPrompt="1"/>
          </p:nvPr>
        </p:nvSpPr>
        <p:spPr>
          <a:xfrm>
            <a:off x="1270000" y="12166600"/>
            <a:ext cx="21844000" cy="694055"/>
          </a:xfrm>
          <a:prstGeom prst="rect">
            <a:avLst/>
          </a:prstGeom>
        </p:spPr>
        <p:txBody>
          <a:bodyPr/>
          <a:lstStyle>
            <a:lvl1pPr marL="0" indent="0" algn="ctr" defTabSz="825500">
              <a:spcBef>
                <a:spcPts val="0"/>
              </a:spcBef>
              <a:buClrTx/>
              <a:buSzTx/>
              <a:buNone/>
              <a:defRPr sz="3500">
                <a:solidFill>
                  <a:srgbClr val="D5D5D5"/>
                </a:solidFill>
                <a:latin typeface="Graphik Medium"/>
                <a:ea typeface="Graphik Medium"/>
                <a:cs typeface="Graphik Medium"/>
                <a:sym typeface="Graphik Medium"/>
              </a:defRPr>
            </a:lvl1pPr>
          </a:lstStyle>
          <a:p>
            <a:pPr/>
            <a:r>
              <a:t>Author and Date</a:t>
            </a:r>
          </a:p>
        </p:txBody>
      </p:sp>
      <p:sp>
        <p:nvSpPr>
          <p:cNvPr id="23" name="Presentation Title"/>
          <p:cNvSpPr txBox="1"/>
          <p:nvPr>
            <p:ph type="title" hasCustomPrompt="1"/>
          </p:nvPr>
        </p:nvSpPr>
        <p:spPr>
          <a:xfrm>
            <a:off x="1270000" y="3289300"/>
            <a:ext cx="21844000" cy="3873500"/>
          </a:xfrm>
          <a:prstGeom prst="rect">
            <a:avLst/>
          </a:prstGeom>
        </p:spPr>
        <p:txBody>
          <a:bodyPr/>
          <a:lstStyle>
            <a:lvl1pPr defTabSz="2438400">
              <a:lnSpc>
                <a:spcPct val="90000"/>
              </a:lnSpc>
              <a:defRPr spc="-348" sz="11600"/>
            </a:lvl1pPr>
          </a:lstStyle>
          <a:p>
            <a:pPr/>
            <a:r>
              <a:t>Presentation Title</a:t>
            </a:r>
          </a:p>
        </p:txBody>
      </p:sp>
      <p:sp>
        <p:nvSpPr>
          <p:cNvPr id="24" name="Body Level One…"/>
          <p:cNvSpPr txBox="1"/>
          <p:nvPr>
            <p:ph type="body" sz="quarter" idx="1" hasCustomPrompt="1"/>
          </p:nvPr>
        </p:nvSpPr>
        <p:spPr>
          <a:xfrm>
            <a:off x="1270000" y="6985000"/>
            <a:ext cx="21844000" cy="2514600"/>
          </a:xfrm>
          <a:prstGeom prst="rect">
            <a:avLst/>
          </a:prstGeom>
        </p:spPr>
        <p:txBody>
          <a:bodyPr/>
          <a:lstStyle>
            <a:lvl1pPr marL="0" indent="0" algn="ctr" defTabSz="825500">
              <a:spcBef>
                <a:spcPts val="0"/>
              </a:spcBef>
              <a:buClrTx/>
              <a:buSzTx/>
              <a:buNone/>
              <a:defRPr sz="6400">
                <a:solidFill>
                  <a:srgbClr val="D5D5D5"/>
                </a:solidFill>
                <a:latin typeface="Graphik Medium"/>
                <a:ea typeface="Graphik Medium"/>
                <a:cs typeface="Graphik Medium"/>
                <a:sym typeface="Graphik Medium"/>
              </a:defRPr>
            </a:lvl1pPr>
            <a:lvl2pPr marL="0" indent="0" algn="ctr" defTabSz="825500">
              <a:spcBef>
                <a:spcPts val="0"/>
              </a:spcBef>
              <a:buClrTx/>
              <a:buSzTx/>
              <a:buNone/>
              <a:defRPr sz="6400">
                <a:solidFill>
                  <a:srgbClr val="D5D5D5"/>
                </a:solidFill>
                <a:latin typeface="Graphik Medium"/>
                <a:ea typeface="Graphik Medium"/>
                <a:cs typeface="Graphik Medium"/>
                <a:sym typeface="Graphik Medium"/>
              </a:defRPr>
            </a:lvl2pPr>
            <a:lvl3pPr marL="0" indent="0" algn="ctr" defTabSz="825500">
              <a:spcBef>
                <a:spcPts val="0"/>
              </a:spcBef>
              <a:buClrTx/>
              <a:buSzTx/>
              <a:buNone/>
              <a:defRPr sz="6400">
                <a:solidFill>
                  <a:srgbClr val="D5D5D5"/>
                </a:solidFill>
                <a:latin typeface="Graphik Medium"/>
                <a:ea typeface="Graphik Medium"/>
                <a:cs typeface="Graphik Medium"/>
                <a:sym typeface="Graphik Medium"/>
              </a:defRPr>
            </a:lvl3pPr>
            <a:lvl4pPr marL="0" indent="0" algn="ctr" defTabSz="825500">
              <a:spcBef>
                <a:spcPts val="0"/>
              </a:spcBef>
              <a:buClrTx/>
              <a:buSzTx/>
              <a:buNone/>
              <a:defRPr sz="6400">
                <a:solidFill>
                  <a:srgbClr val="D5D5D5"/>
                </a:solidFill>
                <a:latin typeface="Graphik Medium"/>
                <a:ea typeface="Graphik Medium"/>
                <a:cs typeface="Graphik Medium"/>
                <a:sym typeface="Graphik Medium"/>
              </a:defRPr>
            </a:lvl4pPr>
            <a:lvl5pPr marL="0" indent="0" algn="ctr" defTabSz="825500">
              <a:spcBef>
                <a:spcPts val="0"/>
              </a:spcBef>
              <a:buClrTx/>
              <a:buSzTx/>
              <a:buNone/>
              <a:defRPr sz="6400">
                <a:solidFill>
                  <a:srgbClr val="D5D5D5"/>
                </a:solidFill>
                <a:latin typeface="Graphik Medium"/>
                <a:ea typeface="Graphik Medium"/>
                <a:cs typeface="Graphik Medium"/>
                <a:sym typeface="Graphik Medium"/>
              </a:defRPr>
            </a:lvl5pPr>
          </a:lstStyle>
          <a:p>
            <a:pPr/>
            <a:r>
              <a:t>Presentation Subtitle</a:t>
            </a:r>
          </a:p>
          <a:p>
            <a:pPr lvl="1"/>
            <a:r>
              <a:t/>
            </a:r>
          </a:p>
          <a:p>
            <a:pPr lvl="2"/>
            <a:r>
              <a:t/>
            </a:r>
          </a:p>
          <a:p>
            <a:pPr lvl="3"/>
            <a:r>
              <a:t/>
            </a:r>
          </a:p>
          <a:p>
            <a:pPr lvl="4"/>
            <a:r>
              <a:t/>
            </a:r>
          </a:p>
        </p:txBody>
      </p:sp>
      <p:sp>
        <p:nvSpPr>
          <p:cNvPr id="2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Alt">
    <p:spTree>
      <p:nvGrpSpPr>
        <p:cNvPr id="1" name=""/>
        <p:cNvGrpSpPr/>
        <p:nvPr/>
      </p:nvGrpSpPr>
      <p:grpSpPr>
        <a:xfrm>
          <a:off x="0" y="0"/>
          <a:ext cx="0" cy="0"/>
          <a:chOff x="0" y="0"/>
          <a:chExt cx="0" cy="0"/>
        </a:xfrm>
      </p:grpSpPr>
      <p:sp>
        <p:nvSpPr>
          <p:cNvPr id="32" name="Image"/>
          <p:cNvSpPr/>
          <p:nvPr>
            <p:ph type="pic" idx="13"/>
          </p:nvPr>
        </p:nvSpPr>
        <p:spPr>
          <a:xfrm>
            <a:off x="7962900" y="-25400"/>
            <a:ext cx="20650200" cy="13766800"/>
          </a:xfrm>
          <a:prstGeom prst="rect">
            <a:avLst/>
          </a:prstGeom>
        </p:spPr>
        <p:txBody>
          <a:bodyPr lIns="91439" tIns="45719" rIns="91439" bIns="45719">
            <a:noAutofit/>
          </a:bodyPr>
          <a:lstStyle/>
          <a:p>
            <a:pPr/>
          </a:p>
        </p:txBody>
      </p:sp>
      <p:sp>
        <p:nvSpPr>
          <p:cNvPr id="33" name="Slide Title"/>
          <p:cNvSpPr txBox="1"/>
          <p:nvPr>
            <p:ph type="title" hasCustomPrompt="1"/>
          </p:nvPr>
        </p:nvSpPr>
        <p:spPr>
          <a:xfrm>
            <a:off x="1270000" y="3886200"/>
            <a:ext cx="9652000" cy="3200202"/>
          </a:xfrm>
          <a:prstGeom prst="rect">
            <a:avLst/>
          </a:prstGeom>
        </p:spPr>
        <p:txBody>
          <a:bodyPr/>
          <a:lstStyle/>
          <a:p>
            <a:pPr/>
            <a:r>
              <a:t>Slide Title</a:t>
            </a:r>
          </a:p>
        </p:txBody>
      </p:sp>
      <p:sp>
        <p:nvSpPr>
          <p:cNvPr id="34" name="Body Level One…"/>
          <p:cNvSpPr txBox="1"/>
          <p:nvPr>
            <p:ph type="body" sz="quarter" idx="1" hasCustomPrompt="1"/>
          </p:nvPr>
        </p:nvSpPr>
        <p:spPr>
          <a:xfrm>
            <a:off x="1270000" y="6845300"/>
            <a:ext cx="9652000" cy="5664200"/>
          </a:xfrm>
          <a:prstGeom prst="rect">
            <a:avLst/>
          </a:prstGeom>
        </p:spPr>
        <p:txBody>
          <a:bodyPr/>
          <a:lstStyle>
            <a:lvl1pPr marL="0" indent="0" algn="ctr" defTabSz="825500">
              <a:spcBef>
                <a:spcPts val="0"/>
              </a:spcBef>
              <a:buClrTx/>
              <a:buSzTx/>
              <a:buNone/>
              <a:defRPr sz="5400">
                <a:solidFill>
                  <a:srgbClr val="D5D5D5"/>
                </a:solidFill>
                <a:latin typeface="Graphik Medium"/>
                <a:ea typeface="Graphik Medium"/>
                <a:cs typeface="Graphik Medium"/>
                <a:sym typeface="Graphik Medium"/>
              </a:defRPr>
            </a:lvl1pPr>
            <a:lvl2pPr marL="0" indent="0" algn="ctr" defTabSz="825500">
              <a:spcBef>
                <a:spcPts val="0"/>
              </a:spcBef>
              <a:buClrTx/>
              <a:buSzTx/>
              <a:buNone/>
              <a:defRPr sz="5400">
                <a:solidFill>
                  <a:srgbClr val="D5D5D5"/>
                </a:solidFill>
                <a:latin typeface="Graphik Medium"/>
                <a:ea typeface="Graphik Medium"/>
                <a:cs typeface="Graphik Medium"/>
                <a:sym typeface="Graphik Medium"/>
              </a:defRPr>
            </a:lvl2pPr>
            <a:lvl3pPr marL="0" indent="0" algn="ctr" defTabSz="825500">
              <a:spcBef>
                <a:spcPts val="0"/>
              </a:spcBef>
              <a:buClrTx/>
              <a:buSzTx/>
              <a:buNone/>
              <a:defRPr sz="5400">
                <a:solidFill>
                  <a:srgbClr val="D5D5D5"/>
                </a:solidFill>
                <a:latin typeface="Graphik Medium"/>
                <a:ea typeface="Graphik Medium"/>
                <a:cs typeface="Graphik Medium"/>
                <a:sym typeface="Graphik Medium"/>
              </a:defRPr>
            </a:lvl3pPr>
            <a:lvl4pPr marL="0" indent="0" algn="ctr" defTabSz="825500">
              <a:spcBef>
                <a:spcPts val="0"/>
              </a:spcBef>
              <a:buClrTx/>
              <a:buSzTx/>
              <a:buNone/>
              <a:defRPr sz="5400">
                <a:solidFill>
                  <a:srgbClr val="D5D5D5"/>
                </a:solidFill>
                <a:latin typeface="Graphik Medium"/>
                <a:ea typeface="Graphik Medium"/>
                <a:cs typeface="Graphik Medium"/>
                <a:sym typeface="Graphik Medium"/>
              </a:defRPr>
            </a:lvl4pPr>
            <a:lvl5pPr marL="0" indent="0" algn="ctr" defTabSz="825500">
              <a:spcBef>
                <a:spcPts val="0"/>
              </a:spcBef>
              <a:buClrTx/>
              <a:buSzTx/>
              <a:buNone/>
              <a:defRPr sz="5400">
                <a:solidFill>
                  <a:srgbClr val="D5D5D5"/>
                </a:solidFill>
                <a:latin typeface="Graphik Medium"/>
                <a:ea typeface="Graphik Medium"/>
                <a:cs typeface="Graphik Medium"/>
                <a:sym typeface="Graphik Medium"/>
              </a:defRPr>
            </a:lvl5pPr>
          </a:lstStyle>
          <a:p>
            <a:pPr/>
            <a:r>
              <a:t>Slide Subtitle</a:t>
            </a:r>
          </a:p>
          <a:p>
            <a:pPr lvl="1"/>
            <a:r>
              <a:t/>
            </a:r>
          </a:p>
          <a:p>
            <a:pPr lvl="2"/>
            <a:r>
              <a:t/>
            </a:r>
          </a:p>
          <a:p>
            <a:pPr lvl="3"/>
            <a:r>
              <a:t/>
            </a:r>
          </a:p>
          <a:p>
            <a:pPr lvl="4"/>
            <a:r>
              <a:t/>
            </a:r>
          </a:p>
        </p:txBody>
      </p:sp>
      <p:sp>
        <p:nvSpPr>
          <p:cNvPr id="3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42" name="Slide Title"/>
          <p:cNvSpPr txBox="1"/>
          <p:nvPr>
            <p:ph type="title" hasCustomPrompt="1"/>
          </p:nvPr>
        </p:nvSpPr>
        <p:spPr>
          <a:prstGeom prst="rect">
            <a:avLst/>
          </a:prstGeom>
        </p:spPr>
        <p:txBody>
          <a:bodyPr/>
          <a:lstStyle/>
          <a:p>
            <a:pPr/>
            <a:r>
              <a:t>Slide Title</a:t>
            </a:r>
          </a:p>
        </p:txBody>
      </p:sp>
      <p:sp>
        <p:nvSpPr>
          <p:cNvPr id="43" name="Slide Subtitle"/>
          <p:cNvSpPr txBox="1"/>
          <p:nvPr>
            <p:ph type="body" sz="quarter" idx="13" hasCustomPrompt="1"/>
          </p:nvPr>
        </p:nvSpPr>
        <p:spPr>
          <a:xfrm>
            <a:off x="1270000" y="2133600"/>
            <a:ext cx="21844000" cy="1016000"/>
          </a:xfrm>
          <a:prstGeom prst="rect">
            <a:avLst/>
          </a:prstGeom>
        </p:spPr>
        <p:txBody>
          <a:bodyPr/>
          <a:lstStyle>
            <a:lvl1pPr marL="0" indent="0" algn="ctr" defTabSz="825500">
              <a:spcBef>
                <a:spcPts val="0"/>
              </a:spcBef>
              <a:buClrTx/>
              <a:buSzTx/>
              <a:buNone/>
              <a:defRPr sz="5400">
                <a:solidFill>
                  <a:srgbClr val="D5D5D5"/>
                </a:solidFill>
                <a:latin typeface="Graphik Medium"/>
                <a:ea typeface="Graphik Medium"/>
                <a:cs typeface="Graphik Medium"/>
                <a:sym typeface="Graphik Medium"/>
              </a:defRPr>
            </a:lvl1pPr>
          </a:lstStyle>
          <a:p>
            <a:pPr/>
            <a:r>
              <a:t>Slide Subtitle</a:t>
            </a:r>
          </a:p>
        </p:txBody>
      </p:sp>
      <p:sp>
        <p:nvSpPr>
          <p:cNvPr id="44" name="Body Level One…"/>
          <p:cNvSpPr txBox="1"/>
          <p:nvPr>
            <p:ph type="body" idx="1" hasCustomPrompt="1"/>
          </p:nvPr>
        </p:nvSpPr>
        <p:spPr>
          <a:prstGeom prst="rect">
            <a:avLst/>
          </a:prstGeom>
        </p:spPr>
        <p:txBody>
          <a:bodyPr/>
          <a:lstStyle/>
          <a:p>
            <a:pPr/>
            <a:r>
              <a:t>Slide bullet text</a:t>
            </a:r>
          </a:p>
          <a:p>
            <a:pPr lvl="1"/>
            <a:r>
              <a:t/>
            </a:r>
          </a:p>
          <a:p>
            <a:pPr lvl="2"/>
            <a:r>
              <a:t/>
            </a:r>
          </a:p>
          <a:p>
            <a:pPr lvl="3"/>
            <a:r>
              <a:t/>
            </a:r>
          </a:p>
          <a:p>
            <a:pPr lvl="4"/>
            <a:r>
              <a:t/>
            </a:r>
          </a:p>
        </p:txBody>
      </p:sp>
      <p:sp>
        <p:nvSpPr>
          <p:cNvPr id="4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52" name="Body Level One…"/>
          <p:cNvSpPr txBox="1"/>
          <p:nvPr>
            <p:ph type="body" idx="1" hasCustomPrompt="1"/>
          </p:nvPr>
        </p:nvSpPr>
        <p:spPr>
          <a:xfrm>
            <a:off x="1270000" y="4269316"/>
            <a:ext cx="21844000" cy="8432801"/>
          </a:xfrm>
          <a:prstGeom prst="rect">
            <a:avLst/>
          </a:prstGeom>
        </p:spPr>
        <p:txBody>
          <a:bodyPr numCol="2" spcCol="1092200"/>
          <a:lstStyle/>
          <a:p>
            <a:pPr/>
            <a:r>
              <a:t>Slide bullet text</a:t>
            </a:r>
          </a:p>
          <a:p>
            <a:pPr lvl="1"/>
            <a:r>
              <a:t/>
            </a:r>
          </a:p>
          <a:p>
            <a:pPr lvl="2"/>
            <a:r>
              <a:t/>
            </a:r>
          </a:p>
          <a:p>
            <a:pPr lvl="3"/>
            <a:r>
              <a:t/>
            </a:r>
          </a:p>
          <a:p>
            <a:pPr lvl="4"/>
            <a:r>
              <a:t/>
            </a:r>
          </a:p>
        </p:txBody>
      </p:sp>
      <p:sp>
        <p:nvSpPr>
          <p:cNvPr id="5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spTree>
      <p:nvGrpSpPr>
        <p:cNvPr id="1" name=""/>
        <p:cNvGrpSpPr/>
        <p:nvPr/>
      </p:nvGrpSpPr>
      <p:grpSpPr>
        <a:xfrm>
          <a:off x="0" y="0"/>
          <a:ext cx="0" cy="0"/>
          <a:chOff x="0" y="0"/>
          <a:chExt cx="0" cy="0"/>
        </a:xfrm>
      </p:grpSpPr>
      <p:sp>
        <p:nvSpPr>
          <p:cNvPr id="60" name="579215462_1440x2158.jpg"/>
          <p:cNvSpPr/>
          <p:nvPr>
            <p:ph type="pic" idx="13"/>
          </p:nvPr>
        </p:nvSpPr>
        <p:spPr>
          <a:xfrm>
            <a:off x="12204700" y="-2277533"/>
            <a:ext cx="12192000" cy="18271067"/>
          </a:xfrm>
          <a:prstGeom prst="rect">
            <a:avLst/>
          </a:prstGeom>
        </p:spPr>
        <p:txBody>
          <a:bodyPr lIns="91439" tIns="45719" rIns="91439" bIns="45719">
            <a:noAutofit/>
          </a:bodyPr>
          <a:lstStyle/>
          <a:p>
            <a:pPr/>
          </a:p>
        </p:txBody>
      </p:sp>
      <p:sp>
        <p:nvSpPr>
          <p:cNvPr id="61" name="Slide Title"/>
          <p:cNvSpPr txBox="1"/>
          <p:nvPr>
            <p:ph type="title" hasCustomPrompt="1"/>
          </p:nvPr>
        </p:nvSpPr>
        <p:spPr>
          <a:xfrm>
            <a:off x="1270000" y="838200"/>
            <a:ext cx="9652000" cy="1549400"/>
          </a:xfrm>
          <a:prstGeom prst="rect">
            <a:avLst/>
          </a:prstGeom>
        </p:spPr>
        <p:txBody>
          <a:bodyPr/>
          <a:lstStyle/>
          <a:p>
            <a:pPr/>
            <a:r>
              <a:t>Slide Title</a:t>
            </a:r>
          </a:p>
        </p:txBody>
      </p:sp>
      <p:sp>
        <p:nvSpPr>
          <p:cNvPr id="62" name="Body Level One…"/>
          <p:cNvSpPr txBox="1"/>
          <p:nvPr>
            <p:ph type="body" sz="half" idx="1" hasCustomPrompt="1"/>
          </p:nvPr>
        </p:nvSpPr>
        <p:spPr>
          <a:xfrm>
            <a:off x="1270000" y="4267200"/>
            <a:ext cx="9652000" cy="8432800"/>
          </a:xfrm>
          <a:prstGeom prst="rect">
            <a:avLst/>
          </a:prstGeom>
        </p:spPr>
        <p:txBody>
          <a:bodyPr/>
          <a:lstStyle/>
          <a:p>
            <a:pPr/>
            <a:r>
              <a:t>Slide bullet text</a:t>
            </a:r>
          </a:p>
          <a:p>
            <a:pPr lvl="1"/>
            <a:r>
              <a:t/>
            </a:r>
          </a:p>
          <a:p>
            <a:pPr lvl="2"/>
            <a:r>
              <a:t/>
            </a:r>
          </a:p>
          <a:p>
            <a:pPr lvl="3"/>
            <a:r>
              <a:t/>
            </a:r>
          </a:p>
          <a:p>
            <a:pPr lvl="4"/>
            <a:r>
              <a:t/>
            </a:r>
          </a:p>
        </p:txBody>
      </p:sp>
      <p:sp>
        <p:nvSpPr>
          <p:cNvPr id="63" name="Slide Subtitle"/>
          <p:cNvSpPr txBox="1"/>
          <p:nvPr>
            <p:ph type="body" sz="quarter" idx="14" hasCustomPrompt="1"/>
          </p:nvPr>
        </p:nvSpPr>
        <p:spPr>
          <a:xfrm>
            <a:off x="1270000" y="2133600"/>
            <a:ext cx="9652000" cy="1016000"/>
          </a:xfrm>
          <a:prstGeom prst="rect">
            <a:avLst/>
          </a:prstGeom>
        </p:spPr>
        <p:txBody>
          <a:bodyPr/>
          <a:lstStyle>
            <a:lvl1pPr marL="0" indent="0" algn="ctr" defTabSz="825500">
              <a:spcBef>
                <a:spcPts val="0"/>
              </a:spcBef>
              <a:buClrTx/>
              <a:buSzTx/>
              <a:buNone/>
              <a:defRPr sz="5400">
                <a:solidFill>
                  <a:srgbClr val="D5D5D5"/>
                </a:solidFill>
                <a:latin typeface="Graphik Medium"/>
                <a:ea typeface="Graphik Medium"/>
                <a:cs typeface="Graphik Medium"/>
                <a:sym typeface="Graphik Medium"/>
              </a:defRPr>
            </a:lvl1pPr>
          </a:lstStyle>
          <a:p>
            <a:pPr/>
            <a:r>
              <a:t>Slide Subtitle</a:t>
            </a:r>
          </a:p>
        </p:txBody>
      </p:sp>
      <p:sp>
        <p:nvSpPr>
          <p:cNvPr id="6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p:bg>
      <p:bgPr>
        <a:noFill/>
      </p:bgPr>
    </p:bg>
    <p:spTree>
      <p:nvGrpSpPr>
        <p:cNvPr id="1" name=""/>
        <p:cNvGrpSpPr/>
        <p:nvPr/>
      </p:nvGrpSpPr>
      <p:grpSpPr>
        <a:xfrm>
          <a:off x="0" y="0"/>
          <a:ext cx="0" cy="0"/>
          <a:chOff x="0" y="0"/>
          <a:chExt cx="0" cy="0"/>
        </a:xfrm>
      </p:grpSpPr>
      <p:sp>
        <p:nvSpPr>
          <p:cNvPr id="71" name="Section Title"/>
          <p:cNvSpPr txBox="1"/>
          <p:nvPr>
            <p:ph type="title" hasCustomPrompt="1"/>
          </p:nvPr>
        </p:nvSpPr>
        <p:spPr>
          <a:xfrm>
            <a:off x="1270000" y="-1812152"/>
            <a:ext cx="21844000" cy="3873501"/>
          </a:xfrm>
          <a:prstGeom prst="rect">
            <a:avLst/>
          </a:prstGeom>
        </p:spPr>
        <p:txBody>
          <a:bodyPr/>
          <a:lstStyle>
            <a:lvl1pPr>
              <a:lnSpc>
                <a:spcPct val="90000"/>
              </a:lnSpc>
              <a:defRPr spc="-348" sz="11600">
                <a:gradFill flip="none" rotWithShape="1">
                  <a:gsLst>
                    <a:gs pos="0">
                      <a:srgbClr val="00FF00"/>
                    </a:gs>
                    <a:gs pos="100000">
                      <a:srgbClr val="007DFF"/>
                    </a:gs>
                  </a:gsLst>
                  <a:lin ang="3965999" scaled="0"/>
                </a:gradFill>
              </a:defRPr>
            </a:lvl1pPr>
          </a:lstStyle>
          <a:p>
            <a:pPr/>
            <a:r>
              <a:t>Section Title</a:t>
            </a:r>
          </a:p>
        </p:txBody>
      </p:sp>
      <p:sp>
        <p:nvSpPr>
          <p:cNvPr id="7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spTree>
      <p:nvGrpSpPr>
        <p:cNvPr id="1" name=""/>
        <p:cNvGrpSpPr/>
        <p:nvPr/>
      </p:nvGrpSpPr>
      <p:grpSpPr>
        <a:xfrm>
          <a:off x="0" y="0"/>
          <a:ext cx="0" cy="0"/>
          <a:chOff x="0" y="0"/>
          <a:chExt cx="0" cy="0"/>
        </a:xfrm>
      </p:grpSpPr>
      <p:sp>
        <p:nvSpPr>
          <p:cNvPr id="79" name="Slide Title"/>
          <p:cNvSpPr txBox="1"/>
          <p:nvPr>
            <p:ph type="title" hasCustomPrompt="1"/>
          </p:nvPr>
        </p:nvSpPr>
        <p:spPr>
          <a:prstGeom prst="rect">
            <a:avLst/>
          </a:prstGeom>
        </p:spPr>
        <p:txBody>
          <a:bodyPr/>
          <a:lstStyle/>
          <a:p>
            <a:pPr/>
            <a:r>
              <a:t>Slide Title</a:t>
            </a:r>
          </a:p>
        </p:txBody>
      </p:sp>
      <p:sp>
        <p:nvSpPr>
          <p:cNvPr id="80" name="Slide Subtitle"/>
          <p:cNvSpPr txBox="1"/>
          <p:nvPr>
            <p:ph type="body" sz="quarter" idx="13" hasCustomPrompt="1"/>
          </p:nvPr>
        </p:nvSpPr>
        <p:spPr>
          <a:xfrm>
            <a:off x="1270000" y="2133600"/>
            <a:ext cx="21844000" cy="1016000"/>
          </a:xfrm>
          <a:prstGeom prst="rect">
            <a:avLst/>
          </a:prstGeom>
        </p:spPr>
        <p:txBody>
          <a:bodyPr/>
          <a:lstStyle>
            <a:lvl1pPr marL="0" indent="0" algn="ctr" defTabSz="825500">
              <a:spcBef>
                <a:spcPts val="0"/>
              </a:spcBef>
              <a:buClrTx/>
              <a:buSzTx/>
              <a:buNone/>
              <a:defRPr sz="5400">
                <a:solidFill>
                  <a:srgbClr val="D5D5D5"/>
                </a:solidFill>
                <a:latin typeface="Graphik Medium"/>
                <a:ea typeface="Graphik Medium"/>
                <a:cs typeface="Graphik Medium"/>
                <a:sym typeface="Graphik Medium"/>
              </a:defRPr>
            </a:lvl1pPr>
          </a:lstStyle>
          <a:p>
            <a:pPr/>
            <a:r>
              <a:t>Slide Subtitle</a:t>
            </a:r>
          </a:p>
        </p:txBody>
      </p:sp>
      <p:sp>
        <p:nvSpPr>
          <p:cNvPr id="8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Agenda">
    <p:spTree>
      <p:nvGrpSpPr>
        <p:cNvPr id="1" name=""/>
        <p:cNvGrpSpPr/>
        <p:nvPr/>
      </p:nvGrpSpPr>
      <p:grpSpPr>
        <a:xfrm>
          <a:off x="0" y="0"/>
          <a:ext cx="0" cy="0"/>
          <a:chOff x="0" y="0"/>
          <a:chExt cx="0" cy="0"/>
        </a:xfrm>
      </p:grpSpPr>
      <p:sp>
        <p:nvSpPr>
          <p:cNvPr id="88" name="Agenda Title"/>
          <p:cNvSpPr txBox="1"/>
          <p:nvPr>
            <p:ph type="title" hasCustomPrompt="1"/>
          </p:nvPr>
        </p:nvSpPr>
        <p:spPr>
          <a:xfrm>
            <a:off x="1270000" y="812800"/>
            <a:ext cx="21844000" cy="1562100"/>
          </a:xfrm>
          <a:prstGeom prst="rect">
            <a:avLst/>
          </a:prstGeom>
        </p:spPr>
        <p:txBody>
          <a:bodyPr/>
          <a:lstStyle/>
          <a:p>
            <a:pPr/>
            <a:r>
              <a:t>Agenda Title</a:t>
            </a:r>
          </a:p>
        </p:txBody>
      </p:sp>
      <p:sp>
        <p:nvSpPr>
          <p:cNvPr id="89" name="Agenda Subtitle"/>
          <p:cNvSpPr txBox="1"/>
          <p:nvPr>
            <p:ph type="body" sz="quarter" idx="13" hasCustomPrompt="1"/>
          </p:nvPr>
        </p:nvSpPr>
        <p:spPr>
          <a:xfrm>
            <a:off x="1270000" y="2133600"/>
            <a:ext cx="21844000" cy="1016000"/>
          </a:xfrm>
          <a:prstGeom prst="rect">
            <a:avLst/>
          </a:prstGeom>
        </p:spPr>
        <p:txBody>
          <a:bodyPr/>
          <a:lstStyle>
            <a:lvl1pPr marL="0" indent="0" algn="ctr" defTabSz="825500">
              <a:spcBef>
                <a:spcPts val="0"/>
              </a:spcBef>
              <a:buClrTx/>
              <a:buSzTx/>
              <a:buNone/>
              <a:defRPr sz="5400">
                <a:solidFill>
                  <a:srgbClr val="D5D5D5"/>
                </a:solidFill>
                <a:latin typeface="Graphik Medium"/>
                <a:ea typeface="Graphik Medium"/>
                <a:cs typeface="Graphik Medium"/>
                <a:sym typeface="Graphik Medium"/>
              </a:defRPr>
            </a:lvl1pPr>
          </a:lstStyle>
          <a:p>
            <a:pPr/>
            <a:r>
              <a:t>Agenda Subtitle</a:t>
            </a:r>
          </a:p>
        </p:txBody>
      </p:sp>
      <p:sp>
        <p:nvSpPr>
          <p:cNvPr id="90" name="Body Level One…"/>
          <p:cNvSpPr txBox="1"/>
          <p:nvPr>
            <p:ph type="body" idx="1" hasCustomPrompt="1"/>
          </p:nvPr>
        </p:nvSpPr>
        <p:spPr>
          <a:prstGeom prst="rect">
            <a:avLst/>
          </a:prstGeom>
        </p:spPr>
        <p:txBody>
          <a:bodyPr/>
          <a:lstStyle>
            <a:lvl1pPr marL="0" indent="0" defTabSz="825500">
              <a:buClrTx/>
              <a:buSzTx/>
              <a:buNone/>
              <a:defRPr spc="-55" sz="5500"/>
            </a:lvl1pPr>
            <a:lvl2pPr marL="0" indent="0" defTabSz="825500">
              <a:buClrTx/>
              <a:buSzTx/>
              <a:buNone/>
              <a:defRPr spc="-55" sz="5500"/>
            </a:lvl2pPr>
            <a:lvl3pPr marL="0" indent="0" defTabSz="825500">
              <a:buClrTx/>
              <a:buSzTx/>
              <a:buNone/>
              <a:defRPr spc="-55" sz="5500"/>
            </a:lvl3pPr>
            <a:lvl4pPr marL="0" indent="0" defTabSz="825500">
              <a:buClrTx/>
              <a:buSzTx/>
              <a:buNone/>
              <a:defRPr spc="-55" sz="5500"/>
            </a:lvl4pPr>
            <a:lvl5pPr marL="0" indent="0" defTabSz="825500">
              <a:buClrTx/>
              <a:buSzTx/>
              <a:buNone/>
              <a:defRPr spc="-55" sz="5500"/>
            </a:lvl5pPr>
          </a:lstStyle>
          <a:p>
            <a:pPr/>
            <a:r>
              <a:t>Agenda Topics</a:t>
            </a:r>
          </a:p>
          <a:p>
            <a:pPr lvl="1"/>
            <a:r>
              <a:t/>
            </a:r>
          </a:p>
          <a:p>
            <a:pPr lvl="2"/>
            <a:r>
              <a:t/>
            </a:r>
          </a:p>
          <a:p>
            <a:pPr lvl="3"/>
            <a:r>
              <a:t/>
            </a:r>
          </a:p>
          <a:p>
            <a:pPr lvl="4"/>
            <a:r>
              <a:t/>
            </a:r>
          </a:p>
        </p:txBody>
      </p:sp>
      <p:sp>
        <p:nvSpPr>
          <p:cNvPr id="9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gradFill flip="none" rotWithShape="1">
          <a:gsLst>
            <a:gs pos="0">
              <a:srgbClr val="000000"/>
            </a:gs>
            <a:gs pos="100000">
              <a:srgbClr val="3B3B3B"/>
            </a:gs>
          </a:gsLst>
          <a:lin ang="5400000" scaled="0"/>
        </a:gradFill>
      </p:bgPr>
    </p:bg>
    <p:spTree>
      <p:nvGrpSpPr>
        <p:cNvPr id="1" name=""/>
        <p:cNvGrpSpPr/>
        <p:nvPr/>
      </p:nvGrpSpPr>
      <p:grpSpPr>
        <a:xfrm>
          <a:off x="0" y="0"/>
          <a:ext cx="0" cy="0"/>
          <a:chOff x="0" y="0"/>
          <a:chExt cx="0" cy="0"/>
        </a:xfrm>
      </p:grpSpPr>
      <p:sp>
        <p:nvSpPr>
          <p:cNvPr id="2" name="Slide Title"/>
          <p:cNvSpPr txBox="1"/>
          <p:nvPr>
            <p:ph type="title" hasCustomPrompt="1"/>
          </p:nvPr>
        </p:nvSpPr>
        <p:spPr>
          <a:xfrm>
            <a:off x="1270000" y="812800"/>
            <a:ext cx="21844000" cy="155743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normAutofit fontScale="100000" lnSpcReduction="0"/>
          </a:bodyPr>
          <a:lstStyle/>
          <a:p>
            <a:pPr/>
            <a:r>
              <a:t>Slide Title</a:t>
            </a:r>
          </a:p>
        </p:txBody>
      </p:sp>
      <p:sp>
        <p:nvSpPr>
          <p:cNvPr id="3" name="Body Level One…"/>
          <p:cNvSpPr txBox="1"/>
          <p:nvPr>
            <p:ph type="body" idx="1" hasCustomPrompt="1"/>
          </p:nvPr>
        </p:nvSpPr>
        <p:spPr>
          <a:xfrm>
            <a:off x="1270000" y="4267200"/>
            <a:ext cx="21844000" cy="84328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Slide bullet text</a:t>
            </a:r>
          </a:p>
          <a:p>
            <a:pPr lvl="1"/>
            <a:r>
              <a:t/>
            </a:r>
          </a:p>
          <a:p>
            <a:pPr lvl="2"/>
            <a:r>
              <a:t/>
            </a:r>
          </a:p>
          <a:p>
            <a:pPr lvl="3"/>
            <a:r>
              <a:t/>
            </a:r>
          </a:p>
          <a:p>
            <a:pPr lvl="4"/>
            <a:r>
              <a:t/>
            </a:r>
          </a:p>
        </p:txBody>
      </p:sp>
      <p:sp>
        <p:nvSpPr>
          <p:cNvPr id="4" name="Slide Number"/>
          <p:cNvSpPr txBox="1"/>
          <p:nvPr>
            <p:ph type="sldNum" sz="quarter" idx="2"/>
          </p:nvPr>
        </p:nvSpPr>
        <p:spPr>
          <a:xfrm>
            <a:off x="11977623" y="13081000"/>
            <a:ext cx="416053" cy="467107"/>
          </a:xfrm>
          <a:prstGeom prst="rect">
            <a:avLst/>
          </a:prstGeom>
          <a:ln w="12700">
            <a:miter lim="400000"/>
          </a:ln>
        </p:spPr>
        <p:txBody>
          <a:bodyPr wrap="none" lIns="50800" tIns="50800" rIns="50800" bIns="50800" anchor="b">
            <a:spAutoFit/>
          </a:bodyPr>
          <a:lstStyle>
            <a:lvl1pPr algn="ctr" defTabSz="825500">
              <a:spcBef>
                <a:spcPts val="0"/>
              </a:spcBef>
              <a:defRPr sz="2200"/>
            </a:lvl1pPr>
          </a:lstStyle>
          <a:p>
            <a:pPr/>
            <a:fld id="{86CB4B4D-7CA3-9044-876B-883B54F8677D}" type="slidenum"/>
          </a:p>
        </p:txBody>
      </p:sp>
    </p:spTree>
  </p:cSld>
  <p:clrMap bg1="dk1" tx1="lt1" bg2="dk2" tx2="lt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transition xmlns:p14="http://schemas.microsoft.com/office/powerpoint/2010/main" spd="med" advClick="1"/>
  <p:txStyles>
    <p:titleStyle>
      <a:lvl1pPr marL="0" marR="0" indent="0" algn="ctr" defTabSz="825500" rtl="0" latinLnBrk="0">
        <a:lnSpc>
          <a:spcPct val="80000"/>
        </a:lnSpc>
        <a:spcBef>
          <a:spcPts val="0"/>
        </a:spcBef>
        <a:spcAft>
          <a:spcPts val="0"/>
        </a:spcAft>
        <a:buClrTx/>
        <a:buSzTx/>
        <a:buFontTx/>
        <a:buNone/>
        <a:tabLst/>
        <a:defRPr b="0" baseline="0" cap="none" i="0" spc="-252" strike="noStrike" sz="8400" u="none">
          <a:gradFill flip="none" rotWithShape="1">
            <a:gsLst>
              <a:gs pos="0">
                <a:srgbClr val="FFFFFF"/>
              </a:gs>
              <a:gs pos="100000">
                <a:srgbClr val="929292"/>
              </a:gs>
            </a:gsLst>
            <a:lin ang="5400000" scaled="0"/>
          </a:gradFill>
          <a:uFillTx/>
          <a:latin typeface="+mn-lt"/>
          <a:ea typeface="+mn-ea"/>
          <a:cs typeface="+mn-cs"/>
          <a:sym typeface="Graphik Semibold"/>
        </a:defRPr>
      </a:lvl1pPr>
      <a:lvl2pPr marL="0" marR="0" indent="0" algn="ctr" defTabSz="825500" rtl="0" latinLnBrk="0">
        <a:lnSpc>
          <a:spcPct val="80000"/>
        </a:lnSpc>
        <a:spcBef>
          <a:spcPts val="0"/>
        </a:spcBef>
        <a:spcAft>
          <a:spcPts val="0"/>
        </a:spcAft>
        <a:buClrTx/>
        <a:buSzTx/>
        <a:buFontTx/>
        <a:buNone/>
        <a:tabLst/>
        <a:defRPr b="0" baseline="0" cap="none" i="0" spc="-252" strike="noStrike" sz="8400" u="none">
          <a:gradFill flip="none" rotWithShape="1">
            <a:gsLst>
              <a:gs pos="0">
                <a:srgbClr val="FFFFFF"/>
              </a:gs>
              <a:gs pos="100000">
                <a:srgbClr val="929292"/>
              </a:gs>
            </a:gsLst>
            <a:lin ang="5400000" scaled="0"/>
          </a:gradFill>
          <a:uFillTx/>
          <a:latin typeface="+mn-lt"/>
          <a:ea typeface="+mn-ea"/>
          <a:cs typeface="+mn-cs"/>
          <a:sym typeface="Graphik Semibold"/>
        </a:defRPr>
      </a:lvl2pPr>
      <a:lvl3pPr marL="0" marR="0" indent="0" algn="ctr" defTabSz="825500" rtl="0" latinLnBrk="0">
        <a:lnSpc>
          <a:spcPct val="80000"/>
        </a:lnSpc>
        <a:spcBef>
          <a:spcPts val="0"/>
        </a:spcBef>
        <a:spcAft>
          <a:spcPts val="0"/>
        </a:spcAft>
        <a:buClrTx/>
        <a:buSzTx/>
        <a:buFontTx/>
        <a:buNone/>
        <a:tabLst/>
        <a:defRPr b="0" baseline="0" cap="none" i="0" spc="-252" strike="noStrike" sz="8400" u="none">
          <a:gradFill flip="none" rotWithShape="1">
            <a:gsLst>
              <a:gs pos="0">
                <a:srgbClr val="FFFFFF"/>
              </a:gs>
              <a:gs pos="100000">
                <a:srgbClr val="929292"/>
              </a:gs>
            </a:gsLst>
            <a:lin ang="5400000" scaled="0"/>
          </a:gradFill>
          <a:uFillTx/>
          <a:latin typeface="+mn-lt"/>
          <a:ea typeface="+mn-ea"/>
          <a:cs typeface="+mn-cs"/>
          <a:sym typeface="Graphik Semibold"/>
        </a:defRPr>
      </a:lvl3pPr>
      <a:lvl4pPr marL="0" marR="0" indent="0" algn="ctr" defTabSz="825500" rtl="0" latinLnBrk="0">
        <a:lnSpc>
          <a:spcPct val="80000"/>
        </a:lnSpc>
        <a:spcBef>
          <a:spcPts val="0"/>
        </a:spcBef>
        <a:spcAft>
          <a:spcPts val="0"/>
        </a:spcAft>
        <a:buClrTx/>
        <a:buSzTx/>
        <a:buFontTx/>
        <a:buNone/>
        <a:tabLst/>
        <a:defRPr b="0" baseline="0" cap="none" i="0" spc="-252" strike="noStrike" sz="8400" u="none">
          <a:gradFill flip="none" rotWithShape="1">
            <a:gsLst>
              <a:gs pos="0">
                <a:srgbClr val="FFFFFF"/>
              </a:gs>
              <a:gs pos="100000">
                <a:srgbClr val="929292"/>
              </a:gs>
            </a:gsLst>
            <a:lin ang="5400000" scaled="0"/>
          </a:gradFill>
          <a:uFillTx/>
          <a:latin typeface="+mn-lt"/>
          <a:ea typeface="+mn-ea"/>
          <a:cs typeface="+mn-cs"/>
          <a:sym typeface="Graphik Semibold"/>
        </a:defRPr>
      </a:lvl4pPr>
      <a:lvl5pPr marL="0" marR="0" indent="0" algn="ctr" defTabSz="825500" rtl="0" latinLnBrk="0">
        <a:lnSpc>
          <a:spcPct val="80000"/>
        </a:lnSpc>
        <a:spcBef>
          <a:spcPts val="0"/>
        </a:spcBef>
        <a:spcAft>
          <a:spcPts val="0"/>
        </a:spcAft>
        <a:buClrTx/>
        <a:buSzTx/>
        <a:buFontTx/>
        <a:buNone/>
        <a:tabLst/>
        <a:defRPr b="0" baseline="0" cap="none" i="0" spc="-252" strike="noStrike" sz="8400" u="none">
          <a:gradFill flip="none" rotWithShape="1">
            <a:gsLst>
              <a:gs pos="0">
                <a:srgbClr val="FFFFFF"/>
              </a:gs>
              <a:gs pos="100000">
                <a:srgbClr val="929292"/>
              </a:gs>
            </a:gsLst>
            <a:lin ang="5400000" scaled="0"/>
          </a:gradFill>
          <a:uFillTx/>
          <a:latin typeface="+mn-lt"/>
          <a:ea typeface="+mn-ea"/>
          <a:cs typeface="+mn-cs"/>
          <a:sym typeface="Graphik Semibold"/>
        </a:defRPr>
      </a:lvl5pPr>
      <a:lvl6pPr marL="0" marR="0" indent="0" algn="ctr" defTabSz="825500" rtl="0" latinLnBrk="0">
        <a:lnSpc>
          <a:spcPct val="80000"/>
        </a:lnSpc>
        <a:spcBef>
          <a:spcPts val="0"/>
        </a:spcBef>
        <a:spcAft>
          <a:spcPts val="0"/>
        </a:spcAft>
        <a:buClrTx/>
        <a:buSzTx/>
        <a:buFontTx/>
        <a:buNone/>
        <a:tabLst/>
        <a:defRPr b="0" baseline="0" cap="none" i="0" spc="-252" strike="noStrike" sz="8400" u="none">
          <a:gradFill flip="none" rotWithShape="1">
            <a:gsLst>
              <a:gs pos="0">
                <a:srgbClr val="FFFFFF"/>
              </a:gs>
              <a:gs pos="100000">
                <a:srgbClr val="929292"/>
              </a:gs>
            </a:gsLst>
            <a:lin ang="5400000" scaled="0"/>
          </a:gradFill>
          <a:uFillTx/>
          <a:latin typeface="+mn-lt"/>
          <a:ea typeface="+mn-ea"/>
          <a:cs typeface="+mn-cs"/>
          <a:sym typeface="Graphik Semibold"/>
        </a:defRPr>
      </a:lvl6pPr>
      <a:lvl7pPr marL="0" marR="0" indent="0" algn="ctr" defTabSz="825500" rtl="0" latinLnBrk="0">
        <a:lnSpc>
          <a:spcPct val="80000"/>
        </a:lnSpc>
        <a:spcBef>
          <a:spcPts val="0"/>
        </a:spcBef>
        <a:spcAft>
          <a:spcPts val="0"/>
        </a:spcAft>
        <a:buClrTx/>
        <a:buSzTx/>
        <a:buFontTx/>
        <a:buNone/>
        <a:tabLst/>
        <a:defRPr b="0" baseline="0" cap="none" i="0" spc="-252" strike="noStrike" sz="8400" u="none">
          <a:gradFill flip="none" rotWithShape="1">
            <a:gsLst>
              <a:gs pos="0">
                <a:srgbClr val="FFFFFF"/>
              </a:gs>
              <a:gs pos="100000">
                <a:srgbClr val="929292"/>
              </a:gs>
            </a:gsLst>
            <a:lin ang="5400000" scaled="0"/>
          </a:gradFill>
          <a:uFillTx/>
          <a:latin typeface="+mn-lt"/>
          <a:ea typeface="+mn-ea"/>
          <a:cs typeface="+mn-cs"/>
          <a:sym typeface="Graphik Semibold"/>
        </a:defRPr>
      </a:lvl7pPr>
      <a:lvl8pPr marL="0" marR="0" indent="0" algn="ctr" defTabSz="825500" rtl="0" latinLnBrk="0">
        <a:lnSpc>
          <a:spcPct val="80000"/>
        </a:lnSpc>
        <a:spcBef>
          <a:spcPts val="0"/>
        </a:spcBef>
        <a:spcAft>
          <a:spcPts val="0"/>
        </a:spcAft>
        <a:buClrTx/>
        <a:buSzTx/>
        <a:buFontTx/>
        <a:buNone/>
        <a:tabLst/>
        <a:defRPr b="0" baseline="0" cap="none" i="0" spc="-252" strike="noStrike" sz="8400" u="none">
          <a:gradFill flip="none" rotWithShape="1">
            <a:gsLst>
              <a:gs pos="0">
                <a:srgbClr val="FFFFFF"/>
              </a:gs>
              <a:gs pos="100000">
                <a:srgbClr val="929292"/>
              </a:gs>
            </a:gsLst>
            <a:lin ang="5400000" scaled="0"/>
          </a:gradFill>
          <a:uFillTx/>
          <a:latin typeface="+mn-lt"/>
          <a:ea typeface="+mn-ea"/>
          <a:cs typeface="+mn-cs"/>
          <a:sym typeface="Graphik Semibold"/>
        </a:defRPr>
      </a:lvl8pPr>
      <a:lvl9pPr marL="0" marR="0" indent="0" algn="ctr" defTabSz="825500" rtl="0" latinLnBrk="0">
        <a:lnSpc>
          <a:spcPct val="80000"/>
        </a:lnSpc>
        <a:spcBef>
          <a:spcPts val="0"/>
        </a:spcBef>
        <a:spcAft>
          <a:spcPts val="0"/>
        </a:spcAft>
        <a:buClrTx/>
        <a:buSzTx/>
        <a:buFontTx/>
        <a:buNone/>
        <a:tabLst/>
        <a:defRPr b="0" baseline="0" cap="none" i="0" spc="-252" strike="noStrike" sz="8400" u="none">
          <a:gradFill flip="none" rotWithShape="1">
            <a:gsLst>
              <a:gs pos="0">
                <a:srgbClr val="FFFFFF"/>
              </a:gs>
              <a:gs pos="100000">
                <a:srgbClr val="929292"/>
              </a:gs>
            </a:gsLst>
            <a:lin ang="5400000" scaled="0"/>
          </a:gradFill>
          <a:uFillTx/>
          <a:latin typeface="+mn-lt"/>
          <a:ea typeface="+mn-ea"/>
          <a:cs typeface="+mn-cs"/>
          <a:sym typeface="Graphik Semibold"/>
        </a:defRPr>
      </a:lvl9pPr>
    </p:titleStyle>
    <p:bodyStyle>
      <a:lvl1pPr marL="558800" marR="0" indent="-558800" algn="l" defTabSz="2438400" rtl="0" latinLnBrk="0">
        <a:lnSpc>
          <a:spcPct val="100000"/>
        </a:lnSpc>
        <a:spcBef>
          <a:spcPts val="2400"/>
        </a:spcBef>
        <a:spcAft>
          <a:spcPts val="0"/>
        </a:spcAft>
        <a:buClr>
          <a:srgbClr val="FFFFFF"/>
        </a:buClr>
        <a:buSzPct val="100000"/>
        <a:buFontTx/>
        <a:buChar char="•"/>
        <a:tabLst/>
        <a:defRPr b="0" baseline="0" cap="none" i="0" spc="0" strike="noStrike" sz="4800" u="none">
          <a:solidFill>
            <a:srgbClr val="FFFFFF"/>
          </a:solidFill>
          <a:uFillTx/>
          <a:latin typeface="Graphik"/>
          <a:ea typeface="Graphik"/>
          <a:cs typeface="Graphik"/>
          <a:sym typeface="Graphik"/>
        </a:defRPr>
      </a:lvl1pPr>
      <a:lvl2pPr marL="1117600" marR="0" indent="-558800" algn="l" defTabSz="2438400" rtl="0" latinLnBrk="0">
        <a:lnSpc>
          <a:spcPct val="100000"/>
        </a:lnSpc>
        <a:spcBef>
          <a:spcPts val="2400"/>
        </a:spcBef>
        <a:spcAft>
          <a:spcPts val="0"/>
        </a:spcAft>
        <a:buClr>
          <a:srgbClr val="FFFFFF"/>
        </a:buClr>
        <a:buSzPct val="100000"/>
        <a:buFontTx/>
        <a:buChar char="•"/>
        <a:tabLst/>
        <a:defRPr b="0" baseline="0" cap="none" i="0" spc="0" strike="noStrike" sz="4800" u="none">
          <a:solidFill>
            <a:srgbClr val="FFFFFF"/>
          </a:solidFill>
          <a:uFillTx/>
          <a:latin typeface="Graphik"/>
          <a:ea typeface="Graphik"/>
          <a:cs typeface="Graphik"/>
          <a:sym typeface="Graphik"/>
        </a:defRPr>
      </a:lvl2pPr>
      <a:lvl3pPr marL="1676400" marR="0" indent="-558800" algn="l" defTabSz="2438400" rtl="0" latinLnBrk="0">
        <a:lnSpc>
          <a:spcPct val="100000"/>
        </a:lnSpc>
        <a:spcBef>
          <a:spcPts val="2400"/>
        </a:spcBef>
        <a:spcAft>
          <a:spcPts val="0"/>
        </a:spcAft>
        <a:buClr>
          <a:srgbClr val="FFFFFF"/>
        </a:buClr>
        <a:buSzPct val="100000"/>
        <a:buFontTx/>
        <a:buChar char="•"/>
        <a:tabLst/>
        <a:defRPr b="0" baseline="0" cap="none" i="0" spc="0" strike="noStrike" sz="4800" u="none">
          <a:solidFill>
            <a:srgbClr val="FFFFFF"/>
          </a:solidFill>
          <a:uFillTx/>
          <a:latin typeface="Graphik"/>
          <a:ea typeface="Graphik"/>
          <a:cs typeface="Graphik"/>
          <a:sym typeface="Graphik"/>
        </a:defRPr>
      </a:lvl3pPr>
      <a:lvl4pPr marL="2235200" marR="0" indent="-558800" algn="l" defTabSz="2438400" rtl="0" latinLnBrk="0">
        <a:lnSpc>
          <a:spcPct val="100000"/>
        </a:lnSpc>
        <a:spcBef>
          <a:spcPts val="2400"/>
        </a:spcBef>
        <a:spcAft>
          <a:spcPts val="0"/>
        </a:spcAft>
        <a:buClr>
          <a:srgbClr val="FFFFFF"/>
        </a:buClr>
        <a:buSzPct val="100000"/>
        <a:buFontTx/>
        <a:buChar char="•"/>
        <a:tabLst/>
        <a:defRPr b="0" baseline="0" cap="none" i="0" spc="0" strike="noStrike" sz="4800" u="none">
          <a:solidFill>
            <a:srgbClr val="FFFFFF"/>
          </a:solidFill>
          <a:uFillTx/>
          <a:latin typeface="Graphik"/>
          <a:ea typeface="Graphik"/>
          <a:cs typeface="Graphik"/>
          <a:sym typeface="Graphik"/>
        </a:defRPr>
      </a:lvl4pPr>
      <a:lvl5pPr marL="2794000" marR="0" indent="-558800" algn="l" defTabSz="2438400" rtl="0" latinLnBrk="0">
        <a:lnSpc>
          <a:spcPct val="100000"/>
        </a:lnSpc>
        <a:spcBef>
          <a:spcPts val="2400"/>
        </a:spcBef>
        <a:spcAft>
          <a:spcPts val="0"/>
        </a:spcAft>
        <a:buClr>
          <a:srgbClr val="FFFFFF"/>
        </a:buClr>
        <a:buSzPct val="100000"/>
        <a:buFontTx/>
        <a:buChar char="•"/>
        <a:tabLst/>
        <a:defRPr b="0" baseline="0" cap="none" i="0" spc="0" strike="noStrike" sz="4800" u="none">
          <a:solidFill>
            <a:srgbClr val="FFFFFF"/>
          </a:solidFill>
          <a:uFillTx/>
          <a:latin typeface="Graphik"/>
          <a:ea typeface="Graphik"/>
          <a:cs typeface="Graphik"/>
          <a:sym typeface="Graphik"/>
        </a:defRPr>
      </a:lvl5pPr>
      <a:lvl6pPr marL="3352800" marR="0" indent="-558800" algn="l" defTabSz="2438400" rtl="0" latinLnBrk="0">
        <a:lnSpc>
          <a:spcPct val="100000"/>
        </a:lnSpc>
        <a:spcBef>
          <a:spcPts val="2400"/>
        </a:spcBef>
        <a:spcAft>
          <a:spcPts val="0"/>
        </a:spcAft>
        <a:buClr>
          <a:srgbClr val="FFFFFF"/>
        </a:buClr>
        <a:buSzPct val="100000"/>
        <a:buFontTx/>
        <a:buChar char="•"/>
        <a:tabLst/>
        <a:defRPr b="0" baseline="0" cap="none" i="0" spc="0" strike="noStrike" sz="4800" u="none">
          <a:solidFill>
            <a:srgbClr val="FFFFFF"/>
          </a:solidFill>
          <a:uFillTx/>
          <a:latin typeface="Graphik"/>
          <a:ea typeface="Graphik"/>
          <a:cs typeface="Graphik"/>
          <a:sym typeface="Graphik"/>
        </a:defRPr>
      </a:lvl6pPr>
      <a:lvl7pPr marL="3911600" marR="0" indent="-558800" algn="l" defTabSz="2438400" rtl="0" latinLnBrk="0">
        <a:lnSpc>
          <a:spcPct val="100000"/>
        </a:lnSpc>
        <a:spcBef>
          <a:spcPts val="2400"/>
        </a:spcBef>
        <a:spcAft>
          <a:spcPts val="0"/>
        </a:spcAft>
        <a:buClr>
          <a:srgbClr val="FFFFFF"/>
        </a:buClr>
        <a:buSzPct val="100000"/>
        <a:buFontTx/>
        <a:buChar char="•"/>
        <a:tabLst/>
        <a:defRPr b="0" baseline="0" cap="none" i="0" spc="0" strike="noStrike" sz="4800" u="none">
          <a:solidFill>
            <a:srgbClr val="FFFFFF"/>
          </a:solidFill>
          <a:uFillTx/>
          <a:latin typeface="Graphik"/>
          <a:ea typeface="Graphik"/>
          <a:cs typeface="Graphik"/>
          <a:sym typeface="Graphik"/>
        </a:defRPr>
      </a:lvl7pPr>
      <a:lvl8pPr marL="4470400" marR="0" indent="-558800" algn="l" defTabSz="2438400" rtl="0" latinLnBrk="0">
        <a:lnSpc>
          <a:spcPct val="100000"/>
        </a:lnSpc>
        <a:spcBef>
          <a:spcPts val="2400"/>
        </a:spcBef>
        <a:spcAft>
          <a:spcPts val="0"/>
        </a:spcAft>
        <a:buClr>
          <a:srgbClr val="FFFFFF"/>
        </a:buClr>
        <a:buSzPct val="100000"/>
        <a:buFontTx/>
        <a:buChar char="•"/>
        <a:tabLst/>
        <a:defRPr b="0" baseline="0" cap="none" i="0" spc="0" strike="noStrike" sz="4800" u="none">
          <a:solidFill>
            <a:srgbClr val="FFFFFF"/>
          </a:solidFill>
          <a:uFillTx/>
          <a:latin typeface="Graphik"/>
          <a:ea typeface="Graphik"/>
          <a:cs typeface="Graphik"/>
          <a:sym typeface="Graphik"/>
        </a:defRPr>
      </a:lvl8pPr>
      <a:lvl9pPr marL="5029200" marR="0" indent="-558800" algn="l" defTabSz="2438400" rtl="0" latinLnBrk="0">
        <a:lnSpc>
          <a:spcPct val="100000"/>
        </a:lnSpc>
        <a:spcBef>
          <a:spcPts val="2400"/>
        </a:spcBef>
        <a:spcAft>
          <a:spcPts val="0"/>
        </a:spcAft>
        <a:buClr>
          <a:srgbClr val="FFFFFF"/>
        </a:buClr>
        <a:buSzPct val="100000"/>
        <a:buFontTx/>
        <a:buChar char="•"/>
        <a:tabLst/>
        <a:defRPr b="0" baseline="0" cap="none" i="0" spc="0" strike="noStrike" sz="4800" u="none">
          <a:solidFill>
            <a:srgbClr val="FFFFFF"/>
          </a:solidFill>
          <a:uFillTx/>
          <a:latin typeface="Graphik"/>
          <a:ea typeface="Graphik"/>
          <a:cs typeface="Graphik"/>
          <a:sym typeface="Graphik"/>
        </a:defRPr>
      </a:lvl9pPr>
    </p:bodyStyle>
    <p:otherStyle>
      <a:lvl1pPr marL="0" marR="0" indent="0" algn="ctr" defTabSz="825500" rtl="0" latinLnBrk="0">
        <a:lnSpc>
          <a:spcPct val="100000"/>
        </a:lnSpc>
        <a:spcBef>
          <a:spcPts val="0"/>
        </a:spcBef>
        <a:spcAft>
          <a:spcPts val="0"/>
        </a:spcAft>
        <a:buClrTx/>
        <a:buSzTx/>
        <a:buFontTx/>
        <a:buNone/>
        <a:tabLst/>
        <a:defRPr b="0" baseline="0" cap="none" i="0" spc="0" strike="noStrike" sz="2200" u="none">
          <a:solidFill>
            <a:schemeClr val="tx1"/>
          </a:solidFill>
          <a:uFillTx/>
          <a:latin typeface="+mn-lt"/>
          <a:ea typeface="+mn-ea"/>
          <a:cs typeface="+mn-cs"/>
          <a:sym typeface="Graphik"/>
        </a:defRPr>
      </a:lvl1pPr>
      <a:lvl2pPr marL="0" marR="0" indent="0" algn="ctr" defTabSz="825500" rtl="0" latinLnBrk="0">
        <a:lnSpc>
          <a:spcPct val="100000"/>
        </a:lnSpc>
        <a:spcBef>
          <a:spcPts val="0"/>
        </a:spcBef>
        <a:spcAft>
          <a:spcPts val="0"/>
        </a:spcAft>
        <a:buClrTx/>
        <a:buSzTx/>
        <a:buFontTx/>
        <a:buNone/>
        <a:tabLst/>
        <a:defRPr b="0" baseline="0" cap="none" i="0" spc="0" strike="noStrike" sz="2200" u="none">
          <a:solidFill>
            <a:schemeClr val="tx1"/>
          </a:solidFill>
          <a:uFillTx/>
          <a:latin typeface="+mn-lt"/>
          <a:ea typeface="+mn-ea"/>
          <a:cs typeface="+mn-cs"/>
          <a:sym typeface="Graphik"/>
        </a:defRPr>
      </a:lvl2pPr>
      <a:lvl3pPr marL="0" marR="0" indent="0" algn="ctr" defTabSz="825500" rtl="0" latinLnBrk="0">
        <a:lnSpc>
          <a:spcPct val="100000"/>
        </a:lnSpc>
        <a:spcBef>
          <a:spcPts val="0"/>
        </a:spcBef>
        <a:spcAft>
          <a:spcPts val="0"/>
        </a:spcAft>
        <a:buClrTx/>
        <a:buSzTx/>
        <a:buFontTx/>
        <a:buNone/>
        <a:tabLst/>
        <a:defRPr b="0" baseline="0" cap="none" i="0" spc="0" strike="noStrike" sz="2200" u="none">
          <a:solidFill>
            <a:schemeClr val="tx1"/>
          </a:solidFill>
          <a:uFillTx/>
          <a:latin typeface="+mn-lt"/>
          <a:ea typeface="+mn-ea"/>
          <a:cs typeface="+mn-cs"/>
          <a:sym typeface="Graphik"/>
        </a:defRPr>
      </a:lvl3pPr>
      <a:lvl4pPr marL="0" marR="0" indent="0" algn="ctr" defTabSz="825500" rtl="0" latinLnBrk="0">
        <a:lnSpc>
          <a:spcPct val="100000"/>
        </a:lnSpc>
        <a:spcBef>
          <a:spcPts val="0"/>
        </a:spcBef>
        <a:spcAft>
          <a:spcPts val="0"/>
        </a:spcAft>
        <a:buClrTx/>
        <a:buSzTx/>
        <a:buFontTx/>
        <a:buNone/>
        <a:tabLst/>
        <a:defRPr b="0" baseline="0" cap="none" i="0" spc="0" strike="noStrike" sz="2200" u="none">
          <a:solidFill>
            <a:schemeClr val="tx1"/>
          </a:solidFill>
          <a:uFillTx/>
          <a:latin typeface="+mn-lt"/>
          <a:ea typeface="+mn-ea"/>
          <a:cs typeface="+mn-cs"/>
          <a:sym typeface="Graphik"/>
        </a:defRPr>
      </a:lvl4pPr>
      <a:lvl5pPr marL="0" marR="0" indent="0" algn="ctr" defTabSz="825500" rtl="0" latinLnBrk="0">
        <a:lnSpc>
          <a:spcPct val="100000"/>
        </a:lnSpc>
        <a:spcBef>
          <a:spcPts val="0"/>
        </a:spcBef>
        <a:spcAft>
          <a:spcPts val="0"/>
        </a:spcAft>
        <a:buClrTx/>
        <a:buSzTx/>
        <a:buFontTx/>
        <a:buNone/>
        <a:tabLst/>
        <a:defRPr b="0" baseline="0" cap="none" i="0" spc="0" strike="noStrike" sz="2200" u="none">
          <a:solidFill>
            <a:schemeClr val="tx1"/>
          </a:solidFill>
          <a:uFillTx/>
          <a:latin typeface="+mn-lt"/>
          <a:ea typeface="+mn-ea"/>
          <a:cs typeface="+mn-cs"/>
          <a:sym typeface="Graphik"/>
        </a:defRPr>
      </a:lvl5pPr>
      <a:lvl6pPr marL="0" marR="0" indent="0" algn="ctr" defTabSz="825500" rtl="0" latinLnBrk="0">
        <a:lnSpc>
          <a:spcPct val="100000"/>
        </a:lnSpc>
        <a:spcBef>
          <a:spcPts val="0"/>
        </a:spcBef>
        <a:spcAft>
          <a:spcPts val="0"/>
        </a:spcAft>
        <a:buClrTx/>
        <a:buSzTx/>
        <a:buFontTx/>
        <a:buNone/>
        <a:tabLst/>
        <a:defRPr b="0" baseline="0" cap="none" i="0" spc="0" strike="noStrike" sz="2200" u="none">
          <a:solidFill>
            <a:schemeClr val="tx1"/>
          </a:solidFill>
          <a:uFillTx/>
          <a:latin typeface="+mn-lt"/>
          <a:ea typeface="+mn-ea"/>
          <a:cs typeface="+mn-cs"/>
          <a:sym typeface="Graphik"/>
        </a:defRPr>
      </a:lvl6pPr>
      <a:lvl7pPr marL="0" marR="0" indent="0" algn="ctr" defTabSz="825500" rtl="0" latinLnBrk="0">
        <a:lnSpc>
          <a:spcPct val="100000"/>
        </a:lnSpc>
        <a:spcBef>
          <a:spcPts val="0"/>
        </a:spcBef>
        <a:spcAft>
          <a:spcPts val="0"/>
        </a:spcAft>
        <a:buClrTx/>
        <a:buSzTx/>
        <a:buFontTx/>
        <a:buNone/>
        <a:tabLst/>
        <a:defRPr b="0" baseline="0" cap="none" i="0" spc="0" strike="noStrike" sz="2200" u="none">
          <a:solidFill>
            <a:schemeClr val="tx1"/>
          </a:solidFill>
          <a:uFillTx/>
          <a:latin typeface="+mn-lt"/>
          <a:ea typeface="+mn-ea"/>
          <a:cs typeface="+mn-cs"/>
          <a:sym typeface="Graphik"/>
        </a:defRPr>
      </a:lvl7pPr>
      <a:lvl8pPr marL="0" marR="0" indent="0" algn="ctr" defTabSz="825500" rtl="0" latinLnBrk="0">
        <a:lnSpc>
          <a:spcPct val="100000"/>
        </a:lnSpc>
        <a:spcBef>
          <a:spcPts val="0"/>
        </a:spcBef>
        <a:spcAft>
          <a:spcPts val="0"/>
        </a:spcAft>
        <a:buClrTx/>
        <a:buSzTx/>
        <a:buFontTx/>
        <a:buNone/>
        <a:tabLst/>
        <a:defRPr b="0" baseline="0" cap="none" i="0" spc="0" strike="noStrike" sz="2200" u="none">
          <a:solidFill>
            <a:schemeClr val="tx1"/>
          </a:solidFill>
          <a:uFillTx/>
          <a:latin typeface="+mn-lt"/>
          <a:ea typeface="+mn-ea"/>
          <a:cs typeface="+mn-cs"/>
          <a:sym typeface="Graphik"/>
        </a:defRPr>
      </a:lvl8pPr>
      <a:lvl9pPr marL="0" marR="0" indent="0" algn="ctr" defTabSz="825500" rtl="0" latinLnBrk="0">
        <a:lnSpc>
          <a:spcPct val="100000"/>
        </a:lnSpc>
        <a:spcBef>
          <a:spcPts val="0"/>
        </a:spcBef>
        <a:spcAft>
          <a:spcPts val="0"/>
        </a:spcAft>
        <a:buClrTx/>
        <a:buSzTx/>
        <a:buFontTx/>
        <a:buNone/>
        <a:tabLst/>
        <a:defRPr b="0" baseline="0" cap="none" i="0" spc="0" strike="noStrike" sz="2200" u="none">
          <a:solidFill>
            <a:schemeClr val="tx1"/>
          </a:solidFill>
          <a:uFillTx/>
          <a:latin typeface="+mn-lt"/>
          <a:ea typeface="+mn-ea"/>
          <a:cs typeface="+mn-cs"/>
          <a:sym typeface="Graphik"/>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s>

</file>

<file path=ppt/slides/_rels/slide11.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hyperlink" Target="http://getusppe.org" TargetMode="External"/><Relationship Id="rId3" Type="http://schemas.openxmlformats.org/officeDocument/2006/relationships/hyperlink" Target="https://3dprint.nih.gov/discover/" TargetMode="External"/><Relationship Id="rId4" Type="http://schemas.openxmlformats.org/officeDocument/2006/relationships/hyperlink" Target="https://www.makemasks2020.org/mask-making-guide" TargetMode="External"/></Relationships>

</file>

<file path=ppt/slides/_rels/slide12.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video" Target="../media/media1.mp4"/><Relationship Id="rId4" Type="http://schemas.microsoft.com/office/2007/relationships/media" Target="../media/media1.mp4"/><Relationship Id="rId5" Type="http://schemas.openxmlformats.org/officeDocument/2006/relationships/image" Target="../media/image4.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1.jpeg"/><Relationship Id="rId4" Type="http://schemas.openxmlformats.org/officeDocument/2006/relationships/image" Target="../media/image2.jpeg"/><Relationship Id="rId5" Type="http://schemas.openxmlformats.org/officeDocument/2006/relationships/image" Target="../media/image3.jpeg"/><Relationship Id="rId6" Type="http://schemas.openxmlformats.org/officeDocument/2006/relationships/image" Target="../media/image4.jpeg"/><Relationship Id="rId7" Type="http://schemas.openxmlformats.org/officeDocument/2006/relationships/image" Target="../media/image5.jpeg"/></Relationships>

</file>

<file path=ppt/slides/_rels/slide5.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s>

</file>

<file path=ppt/slides/_rels/slide6.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 Id="rId3" Type="http://schemas.openxmlformats.org/officeDocument/2006/relationships/image" Target="../media/image6.jpeg"/></Relationships>

</file>

<file path=ppt/slides/_rels/slide7.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 Id="rId3" Type="http://schemas.openxmlformats.org/officeDocument/2006/relationships/image" Target="../media/image7.jpeg"/><Relationship Id="rId4" Type="http://schemas.openxmlformats.org/officeDocument/2006/relationships/image" Target="../media/image8.jpeg"/><Relationship Id="rId5" Type="http://schemas.openxmlformats.org/officeDocument/2006/relationships/image" Target="../media/image9.jpeg"/></Relationships>

</file>

<file path=ppt/slides/_rels/slide8.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s>

</file>

<file path=ppt/slides/_rels/slide9.xml.rels><?xml version="1.0" encoding="UTF-8"?>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noFill/>
      </p:bgPr>
    </p:bg>
    <p:spTree>
      <p:nvGrpSpPr>
        <p:cNvPr id="1" name=""/>
        <p:cNvGrpSpPr/>
        <p:nvPr/>
      </p:nvGrpSpPr>
      <p:grpSpPr>
        <a:xfrm>
          <a:off x="0" y="0"/>
          <a:ext cx="0" cy="0"/>
          <a:chOff x="0" y="0"/>
          <a:chExt cx="0" cy="0"/>
        </a:xfrm>
      </p:grpSpPr>
      <p:sp>
        <p:nvSpPr>
          <p:cNvPr id="151" name="Shoot First, Ask Questions Later"/>
          <p:cNvSpPr txBox="1"/>
          <p:nvPr>
            <p:ph type="ctrTitle"/>
          </p:nvPr>
        </p:nvSpPr>
        <p:spPr>
          <a:prstGeom prst="rect">
            <a:avLst/>
          </a:prstGeom>
        </p:spPr>
        <p:txBody>
          <a:bodyPr/>
          <a:lstStyle/>
          <a:p>
            <a:pPr/>
            <a:r>
              <a:t>Shoot First, Ask Questions Later</a:t>
            </a:r>
          </a:p>
        </p:txBody>
      </p:sp>
      <p:sp>
        <p:nvSpPr>
          <p:cNvPr id="152" name="The Maker Response to COVID-19"/>
          <p:cNvSpPr txBox="1"/>
          <p:nvPr>
            <p:ph type="subTitle" sz="quarter" idx="1"/>
          </p:nvPr>
        </p:nvSpPr>
        <p:spPr>
          <a:prstGeom prst="rect">
            <a:avLst/>
          </a:prstGeom>
        </p:spPr>
        <p:txBody>
          <a:bodyPr/>
          <a:lstStyle/>
          <a:p>
            <a:pPr/>
            <a:r>
              <a:t>The Maker Response to COVID-19</a:t>
            </a:r>
          </a:p>
        </p:txBody>
      </p:sp>
      <p:sp>
        <p:nvSpPr>
          <p:cNvPr id="153" name="Johnny Xmas - GRIMMcon 2020 || Github: JohnnyXmas || Twitter: J0hnnyXm4s || Twitch: j0hnnyxm4s"/>
          <p:cNvSpPr txBox="1"/>
          <p:nvPr/>
        </p:nvSpPr>
        <p:spPr>
          <a:xfrm>
            <a:off x="1270000" y="8923831"/>
            <a:ext cx="21844000" cy="69405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lgn="ctr" defTabSz="825500">
              <a:spcBef>
                <a:spcPts val="0"/>
              </a:spcBef>
              <a:defRPr sz="3500">
                <a:solidFill>
                  <a:srgbClr val="D5D5D5"/>
                </a:solidFill>
                <a:latin typeface="Graphik Medium"/>
                <a:ea typeface="Graphik Medium"/>
                <a:cs typeface="Graphik Medium"/>
                <a:sym typeface="Graphik Medium"/>
              </a:defRPr>
            </a:lvl1pPr>
          </a:lstStyle>
          <a:p>
            <a:pPr/>
            <a:r>
              <a:t>Johnny Xmas - GRIMMcon 2020 || Github: JohnnyXmas || Twitter: J0hnnyXm4s || Twitch: j0hnnyxm4s</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noFill/>
      </p:bgPr>
    </p:bg>
    <p:spTree>
      <p:nvGrpSpPr>
        <p:cNvPr id="1" name=""/>
        <p:cNvGrpSpPr/>
        <p:nvPr/>
      </p:nvGrpSpPr>
      <p:grpSpPr>
        <a:xfrm>
          <a:off x="0" y="0"/>
          <a:ext cx="0" cy="0"/>
          <a:chOff x="0" y="0"/>
          <a:chExt cx="0" cy="0"/>
        </a:xfrm>
      </p:grpSpPr>
      <p:sp>
        <p:nvSpPr>
          <p:cNvPr id="204" name="Where are we Now?"/>
          <p:cNvSpPr txBox="1"/>
          <p:nvPr>
            <p:ph type="body" sz="quarter" idx="1"/>
          </p:nvPr>
        </p:nvSpPr>
        <p:spPr>
          <a:xfrm>
            <a:off x="1270000" y="-375583"/>
            <a:ext cx="21844000" cy="2921108"/>
          </a:xfrm>
          <a:prstGeom prst="rect">
            <a:avLst/>
          </a:prstGeom>
        </p:spPr>
        <p:txBody>
          <a:bodyPr/>
          <a:lstStyle>
            <a:lvl1pPr defTabSz="1804370">
              <a:defRPr spc="-331" sz="16576"/>
            </a:lvl1pPr>
          </a:lstStyle>
          <a:p>
            <a:pPr/>
            <a:r>
              <a:t>Where are we Now?</a:t>
            </a:r>
          </a:p>
        </p:txBody>
      </p:sp>
      <p:sp>
        <p:nvSpPr>
          <p:cNvPr id="205" name="Hackerspaces &amp;  Internet stars put huge # of printers to work…"/>
          <p:cNvSpPr txBox="1"/>
          <p:nvPr>
            <p:ph type="body" idx="13"/>
          </p:nvPr>
        </p:nvSpPr>
        <p:spPr>
          <a:xfrm>
            <a:off x="750238" y="4437065"/>
            <a:ext cx="22883524" cy="7827321"/>
          </a:xfrm>
          <a:prstGeom prst="rect">
            <a:avLst/>
          </a:prstGeom>
          <a:extLst>
            <a:ext uri="{C572A759-6A51-4108-AA02-DFA0A04FC94B}">
              <ma14:wrappingTextBoxFlag xmlns:ma14="http://schemas.microsoft.com/office/mac/drawingml/2011/main" val="1"/>
            </a:ext>
          </a:extLst>
        </p:spPr>
        <p:txBody>
          <a:bodyPr/>
          <a:lstStyle/>
          <a:p>
            <a:pPr marL="593725" indent="-593725" algn="l" defTabSz="701675">
              <a:lnSpc>
                <a:spcPct val="150000"/>
              </a:lnSpc>
              <a:buClr>
                <a:srgbClr val="FFFFFF"/>
              </a:buClr>
              <a:buSzPct val="100000"/>
              <a:buChar char="•"/>
              <a:defRPr sz="6035"/>
            </a:pPr>
            <a:r>
              <a:t>Hackerspaces &amp;  Internet stars put huge # of printers to work</a:t>
            </a:r>
          </a:p>
          <a:p>
            <a:pPr marL="593725" indent="-593725" algn="l" defTabSz="701675">
              <a:lnSpc>
                <a:spcPct val="150000"/>
              </a:lnSpc>
              <a:buClr>
                <a:srgbClr val="FFFFFF"/>
              </a:buClr>
              <a:buSzPct val="100000"/>
              <a:buChar char="•"/>
              <a:defRPr sz="6035"/>
            </a:pPr>
            <a:r>
              <a:t>Retail outlets donate materials</a:t>
            </a:r>
          </a:p>
          <a:p>
            <a:pPr marL="593725" indent="-593725" algn="l" defTabSz="701675">
              <a:lnSpc>
                <a:spcPct val="150000"/>
              </a:lnSpc>
              <a:buClr>
                <a:srgbClr val="FFFFFF"/>
              </a:buClr>
              <a:buSzPct val="100000"/>
              <a:buChar char="•"/>
              <a:defRPr sz="6035"/>
            </a:pPr>
            <a:r>
              <a:t>Some manufacturers selling pro PPE at cost</a:t>
            </a:r>
          </a:p>
          <a:p>
            <a:pPr marL="593725" indent="-593725" algn="l" defTabSz="701675">
              <a:lnSpc>
                <a:spcPct val="150000"/>
              </a:lnSpc>
              <a:buClr>
                <a:srgbClr val="FFFFFF"/>
              </a:buClr>
              <a:buSzPct val="100000"/>
              <a:buChar char="•"/>
              <a:defRPr sz="6035"/>
            </a:pPr>
            <a:r>
              <a:t>Community continues to tweak 3D models and invent new wearables</a:t>
            </a:r>
          </a:p>
        </p:txBody>
      </p:sp>
    </p:spTree>
  </p:cSld>
  <p:clrMapOvr>
    <a:masterClrMapping/>
  </p:clrMapOvr>
  <mc:AlternateContent xmlns:mc="http://schemas.openxmlformats.org/markup-compatibility/2006">
    <mc:Choice xmlns:p14="http://schemas.microsoft.com/office/powerpoint/2010/main" Requires="p14">
      <p:transition spd="slow" advClick="1" p14:dur="1500">
        <p14:prism dir="r"/>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noFill/>
      </p:bgPr>
    </p:bg>
    <p:spTree>
      <p:nvGrpSpPr>
        <p:cNvPr id="1" name=""/>
        <p:cNvGrpSpPr/>
        <p:nvPr/>
      </p:nvGrpSpPr>
      <p:grpSpPr>
        <a:xfrm>
          <a:off x="0" y="0"/>
          <a:ext cx="0" cy="0"/>
          <a:chOff x="0" y="0"/>
          <a:chExt cx="0" cy="0"/>
        </a:xfrm>
      </p:grpSpPr>
      <p:sp>
        <p:nvSpPr>
          <p:cNvPr id="209" name="#GetUsPPE and getusppe.org if you have or need PPE, or want to donate $…"/>
          <p:cNvSpPr txBox="1"/>
          <p:nvPr>
            <p:ph type="body" idx="13"/>
          </p:nvPr>
        </p:nvSpPr>
        <p:spPr>
          <a:xfrm>
            <a:off x="750238" y="2660586"/>
            <a:ext cx="22883524" cy="10128436"/>
          </a:xfrm>
          <a:prstGeom prst="rect">
            <a:avLst/>
          </a:prstGeom>
          <a:extLst>
            <a:ext uri="{C572A759-6A51-4108-AA02-DFA0A04FC94B}">
              <ma14:wrappingTextBoxFlag xmlns:ma14="http://schemas.microsoft.com/office/mac/drawingml/2011/main" val="1"/>
            </a:ext>
          </a:extLst>
        </p:spPr>
        <p:txBody>
          <a:bodyPr/>
          <a:lstStyle/>
          <a:p>
            <a:pPr marL="537844" indent="-537844" algn="l" defTabSz="635634">
              <a:lnSpc>
                <a:spcPct val="150000"/>
              </a:lnSpc>
              <a:buClr>
                <a:srgbClr val="FFFFFF"/>
              </a:buClr>
              <a:buSzPct val="100000"/>
              <a:buChar char="•"/>
              <a:defRPr sz="4619"/>
            </a:pPr>
            <a:r>
              <a:t>#GetUsPPE and </a:t>
            </a:r>
            <a:r>
              <a:rPr u="sng">
                <a:hlinkClick r:id="rId2" invalidUrl="" action="" tgtFrame="" tooltip="" history="1" highlightClick="0" endSnd="0"/>
              </a:rPr>
              <a:t>getusppe.org</a:t>
            </a:r>
            <a:r>
              <a:t> if you have or need PPE, or want to donate $</a:t>
            </a:r>
          </a:p>
          <a:p>
            <a:pPr marL="537844" indent="-537844" algn="l" defTabSz="635634">
              <a:lnSpc>
                <a:spcPct val="150000"/>
              </a:lnSpc>
              <a:buClr>
                <a:srgbClr val="FFFFFF"/>
              </a:buClr>
              <a:buSzPct val="100000"/>
              <a:buChar char="•"/>
              <a:defRPr sz="4619"/>
            </a:pPr>
            <a:r>
              <a:t>Masks For Docs Slack: https://tinyurl.com/masksfordoctors</a:t>
            </a:r>
          </a:p>
          <a:p>
            <a:pPr lvl="2" marL="1317720" indent="-457168" defTabSz="635634">
              <a:lnSpc>
                <a:spcPct val="150000"/>
              </a:lnSpc>
              <a:spcBef>
                <a:spcPts val="0"/>
              </a:spcBef>
              <a:defRPr sz="3927">
                <a:solidFill>
                  <a:srgbClr val="D5D5D5"/>
                </a:solidFill>
                <a:latin typeface="Graphik Medium"/>
                <a:ea typeface="Graphik Medium"/>
                <a:cs typeface="Graphik Medium"/>
                <a:sym typeface="Graphik Medium"/>
              </a:defRPr>
            </a:pPr>
            <a:r>
              <a:t>Join applicable channels, READ THE PINNED POSTS</a:t>
            </a:r>
          </a:p>
          <a:p>
            <a:pPr marL="457168" indent="-457168" algn="l" defTabSz="635634">
              <a:lnSpc>
                <a:spcPct val="150000"/>
              </a:lnSpc>
              <a:buClr>
                <a:srgbClr val="FFFFFF"/>
              </a:buClr>
              <a:buSzPct val="100000"/>
              <a:buChar char="•"/>
              <a:defRPr sz="3927"/>
            </a:pPr>
            <a:r>
              <a:rPr u="sng">
                <a:hlinkClick r:id="rId3" invalidUrl="" action="" tgtFrame="" tooltip="" history="1" highlightClick="0" endSnd="0"/>
              </a:rPr>
              <a:t>https://3dprint.nih.gov/discover/</a:t>
            </a:r>
          </a:p>
          <a:p>
            <a:pPr marL="457168" indent="-457168" algn="l" defTabSz="635634">
              <a:lnSpc>
                <a:spcPct val="150000"/>
              </a:lnSpc>
              <a:buClr>
                <a:srgbClr val="FFFFFF"/>
              </a:buClr>
              <a:buSzPct val="100000"/>
              <a:buChar char="•"/>
              <a:defRPr sz="3927"/>
            </a:pPr>
            <a:r>
              <a:rPr u="sng">
                <a:hlinkClick r:id="rId4" invalidUrl="" action="" tgtFrame="" tooltip="" history="1" highlightClick="0" endSnd="0"/>
              </a:rPr>
              <a:t>https://www.makemasks2020.org/mask-making-guide</a:t>
            </a:r>
          </a:p>
          <a:p>
            <a:pPr marL="457168" indent="-457168" algn="l" defTabSz="635634">
              <a:lnSpc>
                <a:spcPct val="150000"/>
              </a:lnSpc>
              <a:buClr>
                <a:srgbClr val="FFFFFF"/>
              </a:buClr>
              <a:buSzPct val="100000"/>
              <a:buChar char="•"/>
              <a:defRPr sz="3927"/>
            </a:pPr>
            <a:r>
              <a:t>Get on the horn. </a:t>
            </a:r>
          </a:p>
          <a:p>
            <a:pPr lvl="1" marL="887444" indent="-457168" defTabSz="635634">
              <a:lnSpc>
                <a:spcPct val="150000"/>
              </a:lnSpc>
              <a:spcBef>
                <a:spcPts val="0"/>
              </a:spcBef>
              <a:defRPr sz="3927">
                <a:solidFill>
                  <a:srgbClr val="D5D5D5"/>
                </a:solidFill>
                <a:latin typeface="Graphik Medium"/>
                <a:ea typeface="Graphik Medium"/>
                <a:cs typeface="Graphik Medium"/>
                <a:sym typeface="Graphik Medium"/>
              </a:defRPr>
            </a:pPr>
            <a:r>
              <a:t>Ask around your community. </a:t>
            </a:r>
          </a:p>
          <a:p>
            <a:pPr lvl="1" marL="887444" indent="-457168" defTabSz="635634">
              <a:lnSpc>
                <a:spcPct val="150000"/>
              </a:lnSpc>
              <a:spcBef>
                <a:spcPts val="0"/>
              </a:spcBef>
              <a:defRPr sz="3927">
                <a:solidFill>
                  <a:srgbClr val="D5D5D5"/>
                </a:solidFill>
                <a:latin typeface="Graphik Medium"/>
                <a:ea typeface="Graphik Medium"/>
                <a:cs typeface="Graphik Medium"/>
                <a:sym typeface="Graphik Medium"/>
              </a:defRPr>
            </a:pPr>
            <a:r>
              <a:t>FB / Reddit groups / Neighbor apps</a:t>
            </a:r>
          </a:p>
          <a:p>
            <a:pPr lvl="1" marL="887444" indent="-457168" defTabSz="635634">
              <a:lnSpc>
                <a:spcPct val="150000"/>
              </a:lnSpc>
              <a:spcBef>
                <a:spcPts val="0"/>
              </a:spcBef>
              <a:defRPr sz="3927">
                <a:solidFill>
                  <a:srgbClr val="D5D5D5"/>
                </a:solidFill>
                <a:latin typeface="Graphik Medium"/>
                <a:ea typeface="Graphik Medium"/>
                <a:cs typeface="Graphik Medium"/>
                <a:sym typeface="Graphik Medium"/>
              </a:defRPr>
            </a:pPr>
            <a:r>
              <a:t>Hackerspaces </a:t>
            </a:r>
          </a:p>
          <a:p>
            <a:pPr lvl="1" marL="887444" indent="-457168" defTabSz="635634">
              <a:lnSpc>
                <a:spcPct val="150000"/>
              </a:lnSpc>
              <a:spcBef>
                <a:spcPts val="0"/>
              </a:spcBef>
              <a:defRPr sz="3927">
                <a:solidFill>
                  <a:srgbClr val="D5D5D5"/>
                </a:solidFill>
                <a:latin typeface="Graphik Medium"/>
                <a:ea typeface="Graphik Medium"/>
                <a:cs typeface="Graphik Medium"/>
                <a:sym typeface="Graphik Medium"/>
              </a:defRPr>
            </a:pPr>
            <a:r>
              <a:t>You may be the one who has to jumpstart things.</a:t>
            </a:r>
          </a:p>
        </p:txBody>
      </p:sp>
      <p:sp>
        <p:nvSpPr>
          <p:cNvPr id="210" name="More Info / How can you Help?"/>
          <p:cNvSpPr txBox="1"/>
          <p:nvPr/>
        </p:nvSpPr>
        <p:spPr>
          <a:xfrm>
            <a:off x="1270000" y="-37350"/>
            <a:ext cx="21844000" cy="284909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lgn="ctr">
              <a:lnSpc>
                <a:spcPct val="80000"/>
              </a:lnSpc>
              <a:spcBef>
                <a:spcPts val="0"/>
              </a:spcBef>
              <a:defRPr spc="-239" sz="12000">
                <a:gradFill flip="none" rotWithShape="1">
                  <a:gsLst>
                    <a:gs pos="0">
                      <a:srgbClr val="FF00D8"/>
                    </a:gs>
                    <a:gs pos="100000">
                      <a:srgbClr val="FFFD00"/>
                    </a:gs>
                  </a:gsLst>
                  <a:lin ang="2700000" scaled="0"/>
                </a:gradFill>
                <a:latin typeface="+mn-lt"/>
                <a:ea typeface="+mn-ea"/>
                <a:cs typeface="+mn-cs"/>
                <a:sym typeface="Graphik Semibold"/>
              </a:defRPr>
            </a:lvl1pPr>
          </a:lstStyle>
          <a:p>
            <a:pPr/>
            <a:r>
              <a:t>More Info / How can you Help?</a:t>
            </a:r>
          </a:p>
        </p:txBody>
      </p:sp>
    </p:spTree>
  </p:cSld>
  <p:clrMapOvr>
    <a:masterClrMapping/>
  </p:clrMapOvr>
  <mc:AlternateContent xmlns:mc="http://schemas.openxmlformats.org/markup-compatibility/2006">
    <mc:Choice xmlns:p14="http://schemas.microsoft.com/office/powerpoint/2010/main" Requires="p14">
      <p:transition spd="slow" advClick="1" p14:dur="1500">
        <p14:prism dir="r"/>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noFill/>
      </p:bgPr>
    </p:bg>
    <p:spTree>
      <p:nvGrpSpPr>
        <p:cNvPr id="1" name=""/>
        <p:cNvGrpSpPr/>
        <p:nvPr/>
      </p:nvGrpSpPr>
      <p:grpSpPr>
        <a:xfrm>
          <a:off x="0" y="0"/>
          <a:ext cx="0" cy="0"/>
          <a:chOff x="0" y="0"/>
          <a:chExt cx="0" cy="0"/>
        </a:xfrm>
      </p:grpSpPr>
      <p:sp>
        <p:nvSpPr>
          <p:cNvPr id="212" name="Shoot First, Ask Questions Later"/>
          <p:cNvSpPr txBox="1"/>
          <p:nvPr>
            <p:ph type="ctrTitle"/>
          </p:nvPr>
        </p:nvSpPr>
        <p:spPr>
          <a:prstGeom prst="rect">
            <a:avLst/>
          </a:prstGeom>
        </p:spPr>
        <p:txBody>
          <a:bodyPr/>
          <a:lstStyle/>
          <a:p>
            <a:pPr/>
            <a:r>
              <a:t>Shoot First, Ask Questions Later</a:t>
            </a:r>
          </a:p>
        </p:txBody>
      </p:sp>
      <p:sp>
        <p:nvSpPr>
          <p:cNvPr id="213" name="Johnny Xmas - GRIMMcon 2020 || Github: JohnnyXmas || Twitter: J0hnnyXm4s || Twitch: j0hnnyxm4s"/>
          <p:cNvSpPr txBox="1"/>
          <p:nvPr>
            <p:ph type="body" idx="13"/>
          </p:nvPr>
        </p:nvSpPr>
        <p:spPr>
          <a:xfrm>
            <a:off x="1270000" y="8826489"/>
            <a:ext cx="21844000" cy="694056"/>
          </a:xfrm>
          <a:prstGeom prst="rect">
            <a:avLst/>
          </a:prstGeom>
          <a:extLst>
            <a:ext uri="{C572A759-6A51-4108-AA02-DFA0A04FC94B}">
              <ma14:wrappingTextBoxFlag xmlns:ma14="http://schemas.microsoft.com/office/mac/drawingml/2011/main" val="1"/>
            </a:ext>
          </a:extLst>
        </p:spPr>
        <p:txBody>
          <a:bodyPr/>
          <a:lstStyle/>
          <a:p>
            <a:pPr/>
            <a:r>
              <a:t>Johnny Xmas - GRIMMcon 2020 || Github: JohnnyXmas || Twitter: J0hnnyXm4s || Twitch: j0hnnyxm4s</a:t>
            </a:r>
          </a:p>
        </p:txBody>
      </p:sp>
      <p:sp>
        <p:nvSpPr>
          <p:cNvPr id="214" name="The Maker Response to COVID-19"/>
          <p:cNvSpPr txBox="1"/>
          <p:nvPr>
            <p:ph type="subTitle" sz="quarter" idx="1"/>
          </p:nvPr>
        </p:nvSpPr>
        <p:spPr>
          <a:prstGeom prst="rect">
            <a:avLst/>
          </a:prstGeom>
        </p:spPr>
        <p:txBody>
          <a:bodyPr/>
          <a:lstStyle/>
          <a:p>
            <a:pPr/>
            <a:r>
              <a:t>The Maker Response to COVID-19</a:t>
            </a:r>
          </a:p>
        </p:txBody>
      </p:sp>
    </p:spTree>
  </p:cSld>
  <p:clrMapOvr>
    <a:masterClrMapping/>
  </p:clrMapOvr>
  <mc:AlternateContent xmlns:mc="http://schemas.openxmlformats.org/markup-compatibility/2006">
    <mc:Choice xmlns:p14="http://schemas.microsoft.com/office/powerpoint/2010/main" Requires="p14">
      <p:transition spd="slow" advClick="1" p14:dur="1500">
        <p14:prism dir="r"/>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noFill/>
      </p:bgPr>
    </p:bg>
    <p:spTree>
      <p:nvGrpSpPr>
        <p:cNvPr id="1" name=""/>
        <p:cNvGrpSpPr/>
        <p:nvPr/>
      </p:nvGrpSpPr>
      <p:grpSpPr>
        <a:xfrm>
          <a:off x="0" y="0"/>
          <a:ext cx="0" cy="0"/>
          <a:chOff x="0" y="0"/>
          <a:chExt cx="0" cy="0"/>
        </a:xfrm>
      </p:grpSpPr>
      <p:pic>
        <p:nvPicPr>
          <p:cNvPr id="155" name="Screen Shot 2020-04-12 at 7.29.53 PM.png" descr="Screen Shot 2020-04-12 at 7.29.53 PM.png"/>
          <p:cNvPicPr>
            <a:picLocks noChangeAspect="1"/>
          </p:cNvPicPr>
          <p:nvPr/>
        </p:nvPicPr>
        <p:blipFill>
          <a:blip r:embed="rId3">
            <a:extLst/>
          </a:blip>
          <a:stretch>
            <a:fillRect/>
          </a:stretch>
        </p:blipFill>
        <p:spPr>
          <a:xfrm>
            <a:off x="9870178" y="4149487"/>
            <a:ext cx="13957301" cy="4902201"/>
          </a:xfrm>
          <a:prstGeom prst="rect">
            <a:avLst/>
          </a:prstGeom>
          <a:ln w="12700">
            <a:miter lim="400000"/>
          </a:ln>
          <a:effectLst>
            <a:outerShdw sx="100000" sy="100000" kx="0" ky="0" algn="b" rotWithShape="0" blurRad="381000" dist="25400" dir="5400000">
              <a:srgbClr val="000000">
                <a:alpha val="68841"/>
              </a:srgbClr>
            </a:outerShdw>
          </a:effectLst>
        </p:spPr>
      </p:pic>
      <p:sp>
        <p:nvSpPr>
          <p:cNvPr id="156" name="Trainer, AppSec Analyst &amp; Sr. Researcher  (&amp; “Whatever Else”) for GRIMM…"/>
          <p:cNvSpPr txBox="1"/>
          <p:nvPr>
            <p:ph type="body" idx="13"/>
          </p:nvPr>
        </p:nvSpPr>
        <p:spPr>
          <a:xfrm>
            <a:off x="1082790" y="2426456"/>
            <a:ext cx="21844001" cy="2012361"/>
          </a:xfrm>
          <a:prstGeom prst="rect">
            <a:avLst/>
          </a:prstGeom>
          <a:extLst>
            <a:ext uri="{C572A759-6A51-4108-AA02-DFA0A04FC94B}">
              <ma14:wrappingTextBoxFlag xmlns:ma14="http://schemas.microsoft.com/office/mac/drawingml/2011/main" val="1"/>
            </a:ext>
          </a:extLst>
        </p:spPr>
        <p:txBody>
          <a:bodyPr/>
          <a:lstStyle/>
          <a:p>
            <a:pPr marL="512233" indent="-512233" algn="l">
              <a:lnSpc>
                <a:spcPct val="150000"/>
              </a:lnSpc>
              <a:buClr>
                <a:srgbClr val="FFFFFF"/>
              </a:buClr>
              <a:buSzPct val="100000"/>
              <a:buChar char="•"/>
            </a:pPr>
            <a:r>
              <a:t>Trainer, AppSec Analyst &amp; Sr. Researcher  (&amp; “Whatever Else”) for GRIMM</a:t>
            </a:r>
          </a:p>
          <a:p>
            <a:pPr marL="512233" indent="-512233" algn="l">
              <a:lnSpc>
                <a:spcPct val="150000"/>
              </a:lnSpc>
              <a:buClr>
                <a:srgbClr val="FFFFFF"/>
              </a:buClr>
              <a:buSzPct val="100000"/>
              <a:buChar char="•"/>
            </a:pPr>
            <a:r>
              <a:t>More applicably, this guy:</a:t>
            </a:r>
          </a:p>
        </p:txBody>
      </p:sp>
      <p:sp>
        <p:nvSpPr>
          <p:cNvPr id="157" name="~ % whoamitho"/>
          <p:cNvSpPr txBox="1"/>
          <p:nvPr>
            <p:ph type="body" sz="half" idx="1"/>
          </p:nvPr>
        </p:nvSpPr>
        <p:spPr>
          <a:xfrm>
            <a:off x="1270000" y="-561802"/>
            <a:ext cx="21844000" cy="4394201"/>
          </a:xfrm>
          <a:prstGeom prst="rect">
            <a:avLst/>
          </a:prstGeom>
        </p:spPr>
        <p:txBody>
          <a:bodyPr/>
          <a:lstStyle/>
          <a:p>
            <a:pPr/>
            <a:r>
              <a:t>~ % whoamitho</a:t>
            </a:r>
          </a:p>
        </p:txBody>
      </p:sp>
      <p:pic>
        <p:nvPicPr>
          <p:cNvPr id="158" name="Screen Shot 2020-04-12 at 7.24.04 PM.png" descr="Screen Shot 2020-04-12 at 7.24.04 PM.png"/>
          <p:cNvPicPr>
            <a:picLocks noChangeAspect="1"/>
          </p:cNvPicPr>
          <p:nvPr/>
        </p:nvPicPr>
        <p:blipFill>
          <a:blip r:embed="rId4">
            <a:extLst/>
          </a:blip>
          <a:stretch>
            <a:fillRect/>
          </a:stretch>
        </p:blipFill>
        <p:spPr>
          <a:xfrm>
            <a:off x="2496073" y="5239755"/>
            <a:ext cx="9956801" cy="7810501"/>
          </a:xfrm>
          <a:prstGeom prst="rect">
            <a:avLst/>
          </a:prstGeom>
          <a:ln w="12700">
            <a:miter lim="400000"/>
          </a:ln>
          <a:effectLst>
            <a:outerShdw sx="100000" sy="100000" kx="0" ky="0" algn="b" rotWithShape="0" blurRad="381000" dist="25400" dir="5400000">
              <a:srgbClr val="000000">
                <a:alpha val="68841"/>
              </a:srgbClr>
            </a:outerShdw>
          </a:effectLst>
        </p:spPr>
      </p:pic>
      <p:pic>
        <p:nvPicPr>
          <p:cNvPr id="159" name="Screen Shot 2020-04-12 at 7.29.38 PM.png" descr="Screen Shot 2020-04-12 at 7.29.38 PM.png"/>
          <p:cNvPicPr>
            <a:picLocks noChangeAspect="1"/>
          </p:cNvPicPr>
          <p:nvPr/>
        </p:nvPicPr>
        <p:blipFill>
          <a:blip r:embed="rId5">
            <a:extLst/>
          </a:blip>
          <a:stretch>
            <a:fillRect/>
          </a:stretch>
        </p:blipFill>
        <p:spPr>
          <a:xfrm>
            <a:off x="11512245" y="9368776"/>
            <a:ext cx="9542228" cy="3749732"/>
          </a:xfrm>
          <a:prstGeom prst="rect">
            <a:avLst/>
          </a:prstGeom>
          <a:ln w="12700">
            <a:miter lim="400000"/>
          </a:ln>
          <a:effectLst>
            <a:outerShdw sx="100000" sy="100000" kx="0" ky="0" algn="b" rotWithShape="0" blurRad="381000" dist="25400" dir="5400000">
              <a:srgbClr val="000000">
                <a:alpha val="68841"/>
              </a:srgbClr>
            </a:outerShdw>
          </a:effectLst>
        </p:spPr>
      </p:pic>
    </p:spTree>
  </p:cSld>
  <p:clrMapOvr>
    <a:masterClrMapping/>
  </p:clrMapOvr>
  <mc:AlternateContent xmlns:mc="http://schemas.openxmlformats.org/markup-compatibility/2006">
    <mc:Choice xmlns:p14="http://schemas.microsoft.com/office/powerpoint/2010/main" Requires="p14">
      <p:transition spd="slow" advClick="1" p14:dur="1500">
        <p14:prism dir="r"/>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noFill/>
      </p:bgPr>
    </p:bg>
    <p:spTree>
      <p:nvGrpSpPr>
        <p:cNvPr id="1" name=""/>
        <p:cNvGrpSpPr/>
        <p:nvPr/>
      </p:nvGrpSpPr>
      <p:grpSpPr>
        <a:xfrm>
          <a:off x="0" y="0"/>
          <a:ext cx="0" cy="0"/>
          <a:chOff x="0" y="0"/>
          <a:chExt cx="0" cy="0"/>
        </a:xfrm>
      </p:grpSpPr>
      <p:sp>
        <p:nvSpPr>
          <p:cNvPr id="163" name="What’s Going on ?"/>
          <p:cNvSpPr txBox="1"/>
          <p:nvPr>
            <p:ph type="body" sz="quarter" idx="1"/>
          </p:nvPr>
        </p:nvSpPr>
        <p:spPr>
          <a:xfrm>
            <a:off x="1270000" y="-282710"/>
            <a:ext cx="21844000" cy="2220612"/>
          </a:xfrm>
          <a:prstGeom prst="rect">
            <a:avLst/>
          </a:prstGeom>
        </p:spPr>
        <p:txBody>
          <a:bodyPr/>
          <a:lstStyle>
            <a:lvl1pPr defTabSz="1365469">
              <a:defRPr spc="-250" sz="12544"/>
            </a:lvl1pPr>
          </a:lstStyle>
          <a:p>
            <a:pPr/>
            <a:r>
              <a:t>What’s Going on ?</a:t>
            </a:r>
          </a:p>
        </p:txBody>
      </p:sp>
      <p:sp>
        <p:nvSpPr>
          <p:cNvPr id="164" name="The US did not have a proper plan in place for a Pandemic…"/>
          <p:cNvSpPr txBox="1"/>
          <p:nvPr>
            <p:ph type="body" idx="13"/>
          </p:nvPr>
        </p:nvSpPr>
        <p:spPr>
          <a:xfrm>
            <a:off x="175665" y="9625210"/>
            <a:ext cx="18353563" cy="3464073"/>
          </a:xfrm>
          <a:prstGeom prst="rect">
            <a:avLst/>
          </a:prstGeom>
          <a:extLst>
            <a:ext uri="{C572A759-6A51-4108-AA02-DFA0A04FC94B}">
              <ma14:wrappingTextBoxFlag xmlns:ma14="http://schemas.microsoft.com/office/mac/drawingml/2011/main" val="1"/>
            </a:ext>
          </a:extLst>
        </p:spPr>
        <p:txBody>
          <a:bodyPr/>
          <a:lstStyle/>
          <a:p>
            <a:pPr marL="445643" indent="-445643" algn="l" defTabSz="718184">
              <a:lnSpc>
                <a:spcPct val="150000"/>
              </a:lnSpc>
              <a:buClr>
                <a:srgbClr val="FFFFFF"/>
              </a:buClr>
              <a:buSzPct val="100000"/>
              <a:buChar char="•"/>
              <a:defRPr sz="3828"/>
            </a:pPr>
            <a:r>
              <a:t>The US did not have a proper plan in place for a Pandemic</a:t>
            </a:r>
          </a:p>
          <a:p>
            <a:pPr marL="445643" indent="-445643" algn="l" defTabSz="718184">
              <a:lnSpc>
                <a:spcPct val="150000"/>
              </a:lnSpc>
              <a:buClr>
                <a:srgbClr val="FFFFFF"/>
              </a:buClr>
              <a:buSzPct val="100000"/>
              <a:buChar char="•"/>
              <a:defRPr sz="3828"/>
            </a:pPr>
            <a:r>
              <a:t>Mass production of PPE (or most anything) is a balance and can’t shift rapidly</a:t>
            </a:r>
          </a:p>
          <a:p>
            <a:pPr marL="445643" indent="-445643" algn="l" defTabSz="718184">
              <a:lnSpc>
                <a:spcPct val="150000"/>
              </a:lnSpc>
              <a:buClr>
                <a:srgbClr val="FFFFFF"/>
              </a:buClr>
              <a:buSzPct val="100000"/>
              <a:buChar char="•"/>
              <a:defRPr sz="3828"/>
            </a:pPr>
            <a:r>
              <a:t>“Any port in a storm” leads to repurposing of rapid prototyping systems</a:t>
            </a:r>
          </a:p>
        </p:txBody>
      </p:sp>
      <p:pic>
        <p:nvPicPr>
          <p:cNvPr id="165" name="23tuuKRrzb5vYe7S.mp4" descr="23tuuKRrzb5vYe7S.mp4"/>
          <p:cNvPicPr>
            <a:picLocks noChangeAspect="0"/>
          </p:cNvPicPr>
          <p:nvPr>
            <a:videoFile r:link="rId3"/>
            <p:extLst>
              <p:ext uri="{DAA4B4D4-6D71-4841-9C94-3DE7FCFB9230}">
                <p14:media xmlns:p14="http://schemas.microsoft.com/office/powerpoint/2010/main" r:embed="rId4"/>
              </p:ext>
            </p:extLst>
          </p:nvPr>
        </p:nvPicPr>
        <p:blipFill>
          <a:blip r:embed="rId5">
            <a:extLst/>
          </a:blip>
          <a:stretch>
            <a:fillRect/>
          </a:stretch>
        </p:blipFill>
        <p:spPr>
          <a:xfrm>
            <a:off x="5621859" y="1830821"/>
            <a:ext cx="13140282" cy="7385639"/>
          </a:xfrm>
          <a:prstGeom prst="rect">
            <a:avLst/>
          </a:prstGeom>
          <a:ln w="12700">
            <a:miter lim="400000"/>
          </a:ln>
          <a:effectLst>
            <a:outerShdw sx="100000" sy="100000" kx="0" ky="0" algn="b" rotWithShape="0" blurRad="330200" dist="25400" dir="5400000">
              <a:srgbClr val="876AF2">
                <a:alpha val="68841"/>
              </a:srgbClr>
            </a:outerShdw>
          </a:effectLst>
        </p:spPr>
      </p:pic>
    </p:spTree>
  </p:cSld>
  <p:clrMapOvr>
    <a:masterClrMapping/>
  </p:clrMapOvr>
  <mc:AlternateContent xmlns:mc="http://schemas.openxmlformats.org/markup-compatibility/2006">
    <mc:Choice xmlns:p14="http://schemas.microsoft.com/office/powerpoint/2010/main" Requires="p14">
      <p:transition spd="slow" advClick="1" p14:dur="1500">
        <p14:prism dir="r"/>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mediacall" nodeType="afterEffect" presetSubtype="0" presetID="1" grpId="1" fill="hold">
                                  <p:stCondLst>
                                    <p:cond delay="0"/>
                                  </p:stCondLst>
                                  <p:childTnLst>
                                    <p:cmd type="call" cmd="playFrom(0.0)">
                                      <p:cBhvr>
                                        <p:cTn id="6" dur="60000000" fill="hold"/>
                                        <p:tgtEl>
                                          <p:spTgt spid="165"/>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7" fill="hold" display="0">
                  <p:stCondLst>
                    <p:cond delay="indefinite"/>
                  </p:stCondLst>
                </p:cTn>
                <p:tgtEl>
                  <p:spTgt spid="165"/>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noFill/>
      </p:bgPr>
    </p:bg>
    <p:spTree>
      <p:nvGrpSpPr>
        <p:cNvPr id="1" name=""/>
        <p:cNvGrpSpPr/>
        <p:nvPr/>
      </p:nvGrpSpPr>
      <p:grpSpPr>
        <a:xfrm>
          <a:off x="0" y="0"/>
          <a:ext cx="0" cy="0"/>
          <a:chOff x="0" y="0"/>
          <a:chExt cx="0" cy="0"/>
        </a:xfrm>
      </p:grpSpPr>
      <p:sp>
        <p:nvSpPr>
          <p:cNvPr id="169" name="Isn’t 3D Printing Perfect, Futuristic Magic?"/>
          <p:cNvSpPr txBox="1"/>
          <p:nvPr>
            <p:ph type="body" sz="quarter" idx="1"/>
          </p:nvPr>
        </p:nvSpPr>
        <p:spPr>
          <a:xfrm>
            <a:off x="1270000" y="587568"/>
            <a:ext cx="21844000" cy="1711479"/>
          </a:xfrm>
          <a:prstGeom prst="rect">
            <a:avLst/>
          </a:prstGeom>
        </p:spPr>
        <p:txBody>
          <a:bodyPr/>
          <a:lstStyle/>
          <a:p>
            <a:pPr/>
            <a:r>
              <a:t>Isn’t 3D Printing Perfect, Futuristic Magic?</a:t>
            </a:r>
          </a:p>
        </p:txBody>
      </p:sp>
      <p:pic>
        <p:nvPicPr>
          <p:cNvPr id="170" name="79276de2ab7bb4376bf66d974ef6289c.jpg" descr="79276de2ab7bb4376bf66d974ef6289c.jpg"/>
          <p:cNvPicPr>
            <a:picLocks noChangeAspect="1"/>
          </p:cNvPicPr>
          <p:nvPr/>
        </p:nvPicPr>
        <p:blipFill>
          <a:blip r:embed="rId3">
            <a:extLst/>
          </a:blip>
          <a:srcRect l="0" t="0" r="23273" b="20973"/>
          <a:stretch>
            <a:fillRect/>
          </a:stretch>
        </p:blipFill>
        <p:spPr>
          <a:xfrm>
            <a:off x="14007155" y="7512840"/>
            <a:ext cx="9432785" cy="5495354"/>
          </a:xfrm>
          <a:prstGeom prst="rect">
            <a:avLst/>
          </a:prstGeom>
          <a:ln w="12700">
            <a:miter lim="400000"/>
          </a:ln>
        </p:spPr>
      </p:pic>
      <p:pic>
        <p:nvPicPr>
          <p:cNvPr id="171" name="499bce7d1796dfd902a2998198fe0185.jpg" descr="499bce7d1796dfd902a2998198fe0185.jpg"/>
          <p:cNvPicPr>
            <a:picLocks noChangeAspect="1"/>
          </p:cNvPicPr>
          <p:nvPr/>
        </p:nvPicPr>
        <p:blipFill>
          <a:blip r:embed="rId4">
            <a:extLst/>
          </a:blip>
          <a:stretch>
            <a:fillRect/>
          </a:stretch>
        </p:blipFill>
        <p:spPr>
          <a:xfrm>
            <a:off x="1529494" y="3066582"/>
            <a:ext cx="8296918" cy="6222689"/>
          </a:xfrm>
          <a:prstGeom prst="rect">
            <a:avLst/>
          </a:prstGeom>
          <a:ln w="12700">
            <a:miter lim="400000"/>
          </a:ln>
        </p:spPr>
      </p:pic>
      <p:pic>
        <p:nvPicPr>
          <p:cNvPr id="172" name="maxresdefault.jpg" descr="maxresdefault.jpg"/>
          <p:cNvPicPr>
            <a:picLocks noChangeAspect="1"/>
          </p:cNvPicPr>
          <p:nvPr/>
        </p:nvPicPr>
        <p:blipFill>
          <a:blip r:embed="rId5">
            <a:extLst/>
          </a:blip>
          <a:srcRect l="14697" t="16671" r="25454" b="11726"/>
          <a:stretch>
            <a:fillRect/>
          </a:stretch>
        </p:blipFill>
        <p:spPr>
          <a:xfrm>
            <a:off x="13859121" y="2904302"/>
            <a:ext cx="9728909" cy="6547295"/>
          </a:xfrm>
          <a:prstGeom prst="rect">
            <a:avLst/>
          </a:prstGeom>
          <a:ln w="12700">
            <a:miter lim="400000"/>
          </a:ln>
        </p:spPr>
      </p:pic>
      <p:pic>
        <p:nvPicPr>
          <p:cNvPr id="173" name="Owens-Spaghetti-Head.jpg" descr="Owens-Spaghetti-Head.jpg"/>
          <p:cNvPicPr>
            <a:picLocks noChangeAspect="1"/>
          </p:cNvPicPr>
          <p:nvPr/>
        </p:nvPicPr>
        <p:blipFill>
          <a:blip r:embed="rId6">
            <a:extLst/>
          </a:blip>
          <a:stretch>
            <a:fillRect/>
          </a:stretch>
        </p:blipFill>
        <p:spPr>
          <a:xfrm>
            <a:off x="6241793" y="4019550"/>
            <a:ext cx="7620001" cy="5676900"/>
          </a:xfrm>
          <a:prstGeom prst="rect">
            <a:avLst/>
          </a:prstGeom>
          <a:ln w="12700">
            <a:miter lim="400000"/>
          </a:ln>
        </p:spPr>
      </p:pic>
      <p:pic>
        <p:nvPicPr>
          <p:cNvPr id="174" name="3D-printed-millenium-falcon-fail-by--1024x768.jpg" descr="3D-printed-millenium-falcon-fail-by--1024x768.jpg"/>
          <p:cNvPicPr>
            <a:picLocks noChangeAspect="1"/>
          </p:cNvPicPr>
          <p:nvPr/>
        </p:nvPicPr>
        <p:blipFill>
          <a:blip r:embed="rId7">
            <a:extLst/>
          </a:blip>
          <a:stretch>
            <a:fillRect/>
          </a:stretch>
        </p:blipFill>
        <p:spPr>
          <a:xfrm>
            <a:off x="463830" y="8003896"/>
            <a:ext cx="6017890" cy="4513418"/>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500">
        <p14:prism dir="r"/>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noFill/>
      </p:bgPr>
    </p:bg>
    <p:spTree>
      <p:nvGrpSpPr>
        <p:cNvPr id="1" name=""/>
        <p:cNvGrpSpPr/>
        <p:nvPr/>
      </p:nvGrpSpPr>
      <p:grpSpPr>
        <a:xfrm>
          <a:off x="0" y="0"/>
          <a:ext cx="0" cy="0"/>
          <a:chOff x="0" y="0"/>
          <a:chExt cx="0" cy="0"/>
        </a:xfrm>
      </p:grpSpPr>
      <p:sp>
        <p:nvSpPr>
          <p:cNvPr id="178" name="Isn’t 3D Printing Perfect, Futuristic Magic?"/>
          <p:cNvSpPr txBox="1"/>
          <p:nvPr>
            <p:ph type="body" sz="quarter" idx="1"/>
          </p:nvPr>
        </p:nvSpPr>
        <p:spPr>
          <a:xfrm>
            <a:off x="1270000" y="587568"/>
            <a:ext cx="21844000" cy="1711479"/>
          </a:xfrm>
          <a:prstGeom prst="rect">
            <a:avLst/>
          </a:prstGeom>
        </p:spPr>
        <p:txBody>
          <a:bodyPr/>
          <a:lstStyle/>
          <a:p>
            <a:pPr/>
            <a:r>
              <a:t>Isn’t 3D Printing Perfect, Futuristic Magic?</a:t>
            </a:r>
          </a:p>
        </p:txBody>
      </p:sp>
      <p:sp>
        <p:nvSpPr>
          <p:cNvPr id="179" name="Affected by environmental factors…"/>
          <p:cNvSpPr txBox="1"/>
          <p:nvPr/>
        </p:nvSpPr>
        <p:spPr>
          <a:xfrm>
            <a:off x="2424477" y="4175505"/>
            <a:ext cx="17302862" cy="536498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marL="908050" indent="-908050" defTabSz="457200">
              <a:lnSpc>
                <a:spcPct val="150000"/>
              </a:lnSpc>
              <a:spcBef>
                <a:spcPts val="0"/>
              </a:spcBef>
              <a:buClr>
                <a:srgbClr val="FFFFFF"/>
              </a:buClr>
              <a:buSzPct val="100000"/>
              <a:buChar char="•"/>
              <a:defRPr sz="7800">
                <a:solidFill>
                  <a:srgbClr val="D5D5D5"/>
                </a:solidFill>
                <a:latin typeface="+mn-lt"/>
                <a:ea typeface="+mn-ea"/>
                <a:cs typeface="+mn-cs"/>
                <a:sym typeface="Graphik Semibold"/>
              </a:defRPr>
            </a:pPr>
            <a:r>
              <a:t>Affected by environmental factors</a:t>
            </a:r>
          </a:p>
          <a:p>
            <a:pPr marL="908050" indent="-908050" defTabSz="457200">
              <a:lnSpc>
                <a:spcPct val="150000"/>
              </a:lnSpc>
              <a:spcBef>
                <a:spcPts val="0"/>
              </a:spcBef>
              <a:buClr>
                <a:srgbClr val="FFFFFF"/>
              </a:buClr>
              <a:buSzPct val="100000"/>
              <a:buChar char="•"/>
              <a:defRPr sz="7800">
                <a:solidFill>
                  <a:srgbClr val="D5D5D5"/>
                </a:solidFill>
                <a:latin typeface="+mn-lt"/>
                <a:ea typeface="+mn-ea"/>
                <a:cs typeface="+mn-cs"/>
                <a:sym typeface="Graphik Semibold"/>
              </a:defRPr>
            </a:pPr>
            <a:r>
              <a:t>Difficult to make durable goods </a:t>
            </a:r>
          </a:p>
          <a:p>
            <a:pPr marL="908050" indent="-908050" defTabSz="457200">
              <a:lnSpc>
                <a:spcPct val="150000"/>
              </a:lnSpc>
              <a:spcBef>
                <a:spcPts val="0"/>
              </a:spcBef>
              <a:buClr>
                <a:srgbClr val="FFFFFF"/>
              </a:buClr>
              <a:buSzPct val="100000"/>
              <a:buChar char="•"/>
              <a:defRPr sz="7800">
                <a:solidFill>
                  <a:srgbClr val="D5D5D5"/>
                </a:solidFill>
                <a:latin typeface="+mn-lt"/>
                <a:ea typeface="+mn-ea"/>
                <a:cs typeface="+mn-cs"/>
                <a:sym typeface="Graphik Semibold"/>
              </a:defRPr>
            </a:pPr>
            <a:r>
              <a:t>EXTREMELY SLOW</a:t>
            </a:r>
          </a:p>
        </p:txBody>
      </p:sp>
    </p:spTree>
  </p:cSld>
  <p:clrMapOvr>
    <a:masterClrMapping/>
  </p:clrMapOvr>
  <mc:AlternateContent xmlns:mc="http://schemas.openxmlformats.org/markup-compatibility/2006">
    <mc:Choice xmlns:p14="http://schemas.microsoft.com/office/powerpoint/2010/main" Requires="p14">
      <p:transition spd="slow" advClick="1" p14:dur="1500">
        <p14:prism dir="r"/>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noFill/>
      </p:bgPr>
    </p:bg>
    <p:spTree>
      <p:nvGrpSpPr>
        <p:cNvPr id="1" name=""/>
        <p:cNvGrpSpPr/>
        <p:nvPr/>
      </p:nvGrpSpPr>
      <p:grpSpPr>
        <a:xfrm>
          <a:off x="0" y="0"/>
          <a:ext cx="0" cy="0"/>
          <a:chOff x="0" y="0"/>
          <a:chExt cx="0" cy="0"/>
        </a:xfrm>
      </p:grpSpPr>
      <p:sp>
        <p:nvSpPr>
          <p:cNvPr id="183" name="…and yet, WE’RE DOING IT!"/>
          <p:cNvSpPr txBox="1"/>
          <p:nvPr>
            <p:ph type="title"/>
          </p:nvPr>
        </p:nvSpPr>
        <p:spPr>
          <a:prstGeom prst="rect">
            <a:avLst/>
          </a:prstGeom>
        </p:spPr>
        <p:txBody>
          <a:bodyPr/>
          <a:lstStyle/>
          <a:p>
            <a:pPr/>
            <a:r>
              <a:t>…and yet, WE’RE DOING IT!</a:t>
            </a:r>
          </a:p>
        </p:txBody>
      </p:sp>
      <p:pic>
        <p:nvPicPr>
          <p:cNvPr id="184" name="47171524_1585984269670848_r.jpeg" descr="47171524_1585984269670848_r.jpeg"/>
          <p:cNvPicPr>
            <a:picLocks noChangeAspect="1"/>
          </p:cNvPicPr>
          <p:nvPr/>
        </p:nvPicPr>
        <p:blipFill>
          <a:blip r:embed="rId3">
            <a:extLst/>
          </a:blip>
          <a:srcRect l="3880" t="14926" r="6993" b="11026"/>
          <a:stretch>
            <a:fillRect/>
          </a:stretch>
        </p:blipFill>
        <p:spPr>
          <a:xfrm>
            <a:off x="2565995" y="2151715"/>
            <a:ext cx="19251855" cy="10676441"/>
          </a:xfrm>
          <a:prstGeom prst="rect">
            <a:avLst/>
          </a:prstGeom>
          <a:ln w="12700">
            <a:miter lim="400000"/>
          </a:ln>
          <a:effectLst>
            <a:outerShdw sx="100000" sy="100000" kx="0" ky="0" algn="b" rotWithShape="0" blurRad="520700" dist="25400" dir="5400000">
              <a:schemeClr val="accent3">
                <a:hueOff val="-385756"/>
                <a:satOff val="-32155"/>
                <a:lumOff val="17967"/>
                <a:alpha val="62551"/>
              </a:schemeClr>
            </a:outerShdw>
          </a:effectLst>
        </p:spPr>
      </p:pic>
    </p:spTree>
  </p:cSld>
  <p:clrMapOvr>
    <a:masterClrMapping/>
  </p:clrMapOvr>
  <mc:AlternateContent xmlns:mc="http://schemas.openxmlformats.org/markup-compatibility/2006">
    <mc:Choice xmlns:p14="http://schemas.microsoft.com/office/powerpoint/2010/main" Requires="p14">
      <p:transition spd="slow" advClick="1" p14:dur="1500">
        <p14:prism dir="r"/>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noFill/>
      </p:bgPr>
    </p:bg>
    <p:spTree>
      <p:nvGrpSpPr>
        <p:cNvPr id="1" name=""/>
        <p:cNvGrpSpPr/>
        <p:nvPr/>
      </p:nvGrpSpPr>
      <p:grpSpPr>
        <a:xfrm>
          <a:off x="0" y="0"/>
          <a:ext cx="0" cy="0"/>
          <a:chOff x="0" y="0"/>
          <a:chExt cx="0" cy="0"/>
        </a:xfrm>
      </p:grpSpPr>
      <p:sp>
        <p:nvSpPr>
          <p:cNvPr id="188" name="…and yet, WE’RE DOING IT!"/>
          <p:cNvSpPr txBox="1"/>
          <p:nvPr>
            <p:ph type="title"/>
          </p:nvPr>
        </p:nvSpPr>
        <p:spPr>
          <a:prstGeom prst="rect">
            <a:avLst/>
          </a:prstGeom>
        </p:spPr>
        <p:txBody>
          <a:bodyPr/>
          <a:lstStyle/>
          <a:p>
            <a:pPr/>
            <a:r>
              <a:t>…and yet, WE’RE DOING IT!</a:t>
            </a:r>
          </a:p>
        </p:txBody>
      </p:sp>
      <p:pic>
        <p:nvPicPr>
          <p:cNvPr id="189" name="public-domain-ppe-prepared-tyvek-suit-glove.jpg" descr="public-domain-ppe-prepared-tyvek-suit-glove.jpg"/>
          <p:cNvPicPr>
            <a:picLocks noChangeAspect="1"/>
          </p:cNvPicPr>
          <p:nvPr/>
        </p:nvPicPr>
        <p:blipFill>
          <a:blip r:embed="rId3">
            <a:extLst/>
          </a:blip>
          <a:srcRect l="16280" t="2923" r="37892" b="0"/>
          <a:stretch>
            <a:fillRect/>
          </a:stretch>
        </p:blipFill>
        <p:spPr>
          <a:xfrm>
            <a:off x="16564564" y="2740538"/>
            <a:ext cx="7144528" cy="10081940"/>
          </a:xfrm>
          <a:prstGeom prst="rect">
            <a:avLst/>
          </a:prstGeom>
          <a:ln w="12700">
            <a:miter lim="400000"/>
          </a:ln>
          <a:effectLst>
            <a:outerShdw sx="100000" sy="100000" kx="0" ky="0" algn="b" rotWithShape="0" blurRad="520700" dist="25400" dir="5400000">
              <a:schemeClr val="accent2">
                <a:hueOff val="-206910"/>
                <a:satOff val="-12829"/>
                <a:lumOff val="16238"/>
                <a:alpha val="62551"/>
              </a:schemeClr>
            </a:outerShdw>
          </a:effectLst>
        </p:spPr>
      </p:pic>
      <p:pic>
        <p:nvPicPr>
          <p:cNvPr id="190" name="IMG_Shield-scaled.jpg" descr="IMG_Shield-scaled.jpg"/>
          <p:cNvPicPr>
            <a:picLocks noChangeAspect="1"/>
          </p:cNvPicPr>
          <p:nvPr/>
        </p:nvPicPr>
        <p:blipFill>
          <a:blip r:embed="rId4">
            <a:extLst/>
          </a:blip>
          <a:srcRect l="14857" t="7850" r="21930" b="22832"/>
          <a:stretch>
            <a:fillRect/>
          </a:stretch>
        </p:blipFill>
        <p:spPr>
          <a:xfrm>
            <a:off x="221373" y="3281768"/>
            <a:ext cx="9339989" cy="9745903"/>
          </a:xfrm>
          <a:prstGeom prst="rect">
            <a:avLst/>
          </a:prstGeom>
          <a:ln w="12700">
            <a:miter lim="400000"/>
          </a:ln>
          <a:effectLst>
            <a:outerShdw sx="100000" sy="100000" kx="0" ky="0" algn="b" rotWithShape="0" blurRad="520700" dist="25400" dir="5400000">
              <a:schemeClr val="accent2">
                <a:hueOff val="-206910"/>
                <a:satOff val="-12829"/>
                <a:lumOff val="16238"/>
                <a:alpha val="62551"/>
              </a:schemeClr>
            </a:outerShdw>
          </a:effectLst>
        </p:spPr>
      </p:pic>
      <p:pic>
        <p:nvPicPr>
          <p:cNvPr id="191" name="WC5HRRPUHVDFBO7IGB23EKGXWI.jpg" descr="WC5HRRPUHVDFBO7IGB23EKGXWI.jpg"/>
          <p:cNvPicPr>
            <a:picLocks noChangeAspect="1"/>
          </p:cNvPicPr>
          <p:nvPr/>
        </p:nvPicPr>
        <p:blipFill>
          <a:blip r:embed="rId5">
            <a:extLst/>
          </a:blip>
          <a:srcRect l="28965" t="7241" r="24680" b="27937"/>
          <a:stretch>
            <a:fillRect/>
          </a:stretch>
        </p:blipFill>
        <p:spPr>
          <a:xfrm>
            <a:off x="8319117" y="2018109"/>
            <a:ext cx="9229643" cy="9679977"/>
          </a:xfrm>
          <a:prstGeom prst="rect">
            <a:avLst/>
          </a:prstGeom>
          <a:ln w="12700">
            <a:miter lim="400000"/>
          </a:ln>
          <a:effectLst>
            <a:outerShdw sx="100000" sy="100000" kx="0" ky="0" algn="b" rotWithShape="0" blurRad="520700" dist="25400" dir="5400000">
              <a:schemeClr val="accent2">
                <a:hueOff val="-206910"/>
                <a:satOff val="-12829"/>
                <a:lumOff val="16238"/>
                <a:alpha val="62551"/>
              </a:schemeClr>
            </a:outerShdw>
          </a:effectLst>
        </p:spPr>
      </p:pic>
    </p:spTree>
  </p:cSld>
  <p:clrMapOvr>
    <a:masterClrMapping/>
  </p:clrMapOvr>
  <mc:AlternateContent xmlns:mc="http://schemas.openxmlformats.org/markup-compatibility/2006">
    <mc:Choice xmlns:p14="http://schemas.microsoft.com/office/powerpoint/2010/main" Requires="p14">
      <p:transition spd="slow" advClick="1" p14:dur="1500">
        <p14:prism dir="r"/>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noFill/>
      </p:bgPr>
    </p:bg>
    <p:spTree>
      <p:nvGrpSpPr>
        <p:cNvPr id="1" name=""/>
        <p:cNvGrpSpPr/>
        <p:nvPr/>
      </p:nvGrpSpPr>
      <p:grpSpPr>
        <a:xfrm>
          <a:off x="0" y="0"/>
          <a:ext cx="0" cy="0"/>
          <a:chOff x="0" y="0"/>
          <a:chExt cx="0" cy="0"/>
        </a:xfrm>
      </p:grpSpPr>
      <p:sp>
        <p:nvSpPr>
          <p:cNvPr id="195" name="Social Media = 140,000 groups, all vying to be The One…"/>
          <p:cNvSpPr txBox="1"/>
          <p:nvPr>
            <p:ph type="body" idx="13"/>
          </p:nvPr>
        </p:nvSpPr>
        <p:spPr>
          <a:xfrm>
            <a:off x="1270000" y="2695336"/>
            <a:ext cx="22507994" cy="9317563"/>
          </a:xfrm>
          <a:prstGeom prst="rect">
            <a:avLst/>
          </a:prstGeom>
          <a:extLst>
            <a:ext uri="{C572A759-6A51-4108-AA02-DFA0A04FC94B}">
              <ma14:wrappingTextBoxFlag xmlns:ma14="http://schemas.microsoft.com/office/mac/drawingml/2011/main" val="1"/>
            </a:ext>
          </a:extLst>
        </p:spPr>
        <p:txBody>
          <a:bodyPr/>
          <a:lstStyle/>
          <a:p>
            <a:pPr marL="745066" indent="-745066" algn="l">
              <a:lnSpc>
                <a:spcPct val="150000"/>
              </a:lnSpc>
              <a:buClr>
                <a:srgbClr val="FFFFFF"/>
              </a:buClr>
              <a:buSzPct val="100000"/>
              <a:buChar char="•"/>
              <a:defRPr sz="6400"/>
            </a:pPr>
            <a:r>
              <a:t>Social Media = 140,000 groups, all vying to be The One</a:t>
            </a:r>
          </a:p>
          <a:p>
            <a:pPr marL="745066" indent="-745066" algn="l">
              <a:lnSpc>
                <a:spcPct val="150000"/>
              </a:lnSpc>
              <a:buClr>
                <a:srgbClr val="FFFFFF"/>
              </a:buClr>
              <a:buSzPct val="100000"/>
              <a:buChar char="•"/>
              <a:defRPr sz="6400"/>
            </a:pPr>
            <a:r>
              <a:t>Slacks Slacks Slacks Slacks Slacks Slacks Slacks Slacks </a:t>
            </a:r>
          </a:p>
          <a:p>
            <a:pPr marL="745066" indent="-745066" algn="l">
              <a:lnSpc>
                <a:spcPct val="150000"/>
              </a:lnSpc>
              <a:buClr>
                <a:srgbClr val="FFFFFF"/>
              </a:buClr>
              <a:buSzPct val="100000"/>
              <a:buChar char="•"/>
              <a:defRPr sz="6400"/>
            </a:pPr>
            <a:r>
              <a:t>Endless Unanswered Google Forms</a:t>
            </a:r>
          </a:p>
          <a:p>
            <a:pPr marL="745066" indent="-745066" algn="l">
              <a:lnSpc>
                <a:spcPct val="150000"/>
              </a:lnSpc>
              <a:buClr>
                <a:srgbClr val="FFFFFF"/>
              </a:buClr>
              <a:buSzPct val="100000"/>
              <a:buChar char="•"/>
              <a:defRPr sz="6400"/>
            </a:pPr>
            <a:r>
              <a:t>Hoarding of materials </a:t>
            </a:r>
          </a:p>
          <a:p>
            <a:pPr marL="745066" indent="-745066" algn="l">
              <a:lnSpc>
                <a:spcPct val="150000"/>
              </a:lnSpc>
              <a:buClr>
                <a:srgbClr val="FFFFFF"/>
              </a:buClr>
              <a:buSzPct val="100000"/>
              <a:buChar char="•"/>
              <a:defRPr sz="6400"/>
            </a:pPr>
            <a:r>
              <a:t>Production of PPE which shouldn’t be used </a:t>
            </a:r>
          </a:p>
          <a:p>
            <a:pPr lvl="3" marL="2421466" indent="-745066" defTabSz="825500">
              <a:lnSpc>
                <a:spcPct val="150000"/>
              </a:lnSpc>
              <a:spcBef>
                <a:spcPts val="0"/>
              </a:spcBef>
              <a:defRPr sz="6400">
                <a:solidFill>
                  <a:srgbClr val="D5D5D5"/>
                </a:solidFill>
                <a:latin typeface="Graphik Medium"/>
                <a:ea typeface="Graphik Medium"/>
                <a:cs typeface="Graphik Medium"/>
                <a:sym typeface="Graphik Medium"/>
              </a:defRPr>
            </a:pPr>
            <a:r>
              <a:t>See the title of this talk</a:t>
            </a:r>
          </a:p>
        </p:txBody>
      </p:sp>
      <p:sp>
        <p:nvSpPr>
          <p:cNvPr id="196" name="Tower of Babel"/>
          <p:cNvSpPr txBox="1"/>
          <p:nvPr>
            <p:ph type="body" sz="half" idx="1"/>
          </p:nvPr>
        </p:nvSpPr>
        <p:spPr>
          <a:xfrm>
            <a:off x="1270000" y="-1156775"/>
            <a:ext cx="21844000" cy="4394201"/>
          </a:xfrm>
          <a:prstGeom prst="rect">
            <a:avLst/>
          </a:prstGeom>
        </p:spPr>
        <p:txBody>
          <a:bodyPr/>
          <a:lstStyle>
            <a:lvl1pPr>
              <a:defRPr spc="-239" sz="12000"/>
            </a:lvl1pPr>
          </a:lstStyle>
          <a:p>
            <a:pPr/>
            <a:r>
              <a:t>Tower of Babel </a:t>
            </a:r>
          </a:p>
        </p:txBody>
      </p:sp>
    </p:spTree>
  </p:cSld>
  <p:clrMapOvr>
    <a:masterClrMapping/>
  </p:clrMapOvr>
  <mc:AlternateContent xmlns:mc="http://schemas.openxmlformats.org/markup-compatibility/2006">
    <mc:Choice xmlns:p14="http://schemas.microsoft.com/office/powerpoint/2010/main" Requires="p14">
      <p:transition spd="slow" advClick="1" p14:dur="1500">
        <p14:prism dir="r"/>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noFill/>
      </p:bgPr>
    </p:bg>
    <p:spTree>
      <p:nvGrpSpPr>
        <p:cNvPr id="1" name=""/>
        <p:cNvGrpSpPr/>
        <p:nvPr/>
      </p:nvGrpSpPr>
      <p:grpSpPr>
        <a:xfrm>
          <a:off x="0" y="0"/>
          <a:ext cx="0" cy="0"/>
          <a:chOff x="0" y="0"/>
          <a:chExt cx="0" cy="0"/>
        </a:xfrm>
      </p:grpSpPr>
      <p:sp>
        <p:nvSpPr>
          <p:cNvPr id="200" name="Prusa &amp; 3DVerkistan issue strong designs that are fast to print.…"/>
          <p:cNvSpPr txBox="1"/>
          <p:nvPr>
            <p:ph type="body" idx="13"/>
          </p:nvPr>
        </p:nvSpPr>
        <p:spPr>
          <a:xfrm>
            <a:off x="707340" y="1753101"/>
            <a:ext cx="22969320" cy="9678219"/>
          </a:xfrm>
          <a:prstGeom prst="rect">
            <a:avLst/>
          </a:prstGeom>
          <a:extLst>
            <a:ext uri="{C572A759-6A51-4108-AA02-DFA0A04FC94B}">
              <ma14:wrappingTextBoxFlag xmlns:ma14="http://schemas.microsoft.com/office/mac/drawingml/2011/main" val="1"/>
            </a:ext>
          </a:extLst>
        </p:spPr>
        <p:txBody>
          <a:bodyPr/>
          <a:lstStyle/>
          <a:p>
            <a:pPr marL="698500" indent="-698500" algn="l">
              <a:lnSpc>
                <a:spcPct val="150000"/>
              </a:lnSpc>
              <a:buClr>
                <a:srgbClr val="FFFFFF"/>
              </a:buClr>
              <a:buSzPct val="100000"/>
              <a:buChar char="•"/>
              <a:defRPr sz="5900"/>
            </a:pPr>
            <a:r>
              <a:t>Prusa &amp; 3DVerkistan issue strong designs that are fast to print.</a:t>
            </a:r>
          </a:p>
          <a:p>
            <a:pPr marL="698500" indent="-698500" algn="l">
              <a:lnSpc>
                <a:spcPct val="150000"/>
              </a:lnSpc>
              <a:buClr>
                <a:srgbClr val="FFFFFF"/>
              </a:buClr>
              <a:buSzPct val="100000"/>
              <a:buChar char="•"/>
              <a:defRPr sz="5900"/>
            </a:pPr>
            <a:r>
              <a:t>NIH certifies designs for use, hosts 3D designs repo</a:t>
            </a:r>
          </a:p>
          <a:p>
            <a:pPr marL="698500" indent="-698500" algn="l">
              <a:lnSpc>
                <a:spcPct val="150000"/>
              </a:lnSpc>
              <a:buClr>
                <a:srgbClr val="FFFFFF"/>
              </a:buClr>
              <a:buSzPct val="100000"/>
              <a:buChar char="•"/>
              <a:defRPr sz="5900"/>
            </a:pPr>
            <a:r>
              <a:t>Concise PDFs and “Infograms” achieve mass circulation</a:t>
            </a:r>
          </a:p>
          <a:p>
            <a:pPr marL="698500" indent="-698500" algn="l">
              <a:lnSpc>
                <a:spcPct val="150000"/>
              </a:lnSpc>
              <a:buClr>
                <a:srgbClr val="FFFFFF"/>
              </a:buClr>
              <a:buSzPct val="100000"/>
              <a:buChar char="•"/>
              <a:defRPr sz="5900"/>
            </a:pPr>
            <a:r>
              <a:t>Non-nerds can help with low-tech makes</a:t>
            </a:r>
          </a:p>
          <a:p>
            <a:pPr lvl="1" marL="1257300" indent="-698500" defTabSz="825500">
              <a:lnSpc>
                <a:spcPct val="150000"/>
              </a:lnSpc>
              <a:spcBef>
                <a:spcPts val="0"/>
              </a:spcBef>
              <a:defRPr sz="5900">
                <a:solidFill>
                  <a:srgbClr val="D5D5D5"/>
                </a:solidFill>
                <a:latin typeface="Graphik Medium"/>
                <a:ea typeface="Graphik Medium"/>
                <a:cs typeface="Graphik Medium"/>
                <a:sym typeface="Graphik Medium"/>
              </a:defRPr>
            </a:pPr>
            <a:r>
              <a:t>“Cloth” wearables are easy enough for beginners to make </a:t>
            </a:r>
          </a:p>
        </p:txBody>
      </p:sp>
      <p:sp>
        <p:nvSpPr>
          <p:cNvPr id="201" name="“From Chaos, Comes Order”"/>
          <p:cNvSpPr txBox="1"/>
          <p:nvPr>
            <p:ph type="body" sz="half" idx="1"/>
          </p:nvPr>
        </p:nvSpPr>
        <p:spPr>
          <a:xfrm>
            <a:off x="1270000" y="-1156775"/>
            <a:ext cx="21844000" cy="4394201"/>
          </a:xfrm>
          <a:prstGeom prst="rect">
            <a:avLst/>
          </a:prstGeom>
        </p:spPr>
        <p:txBody>
          <a:bodyPr/>
          <a:lstStyle>
            <a:lvl1pPr>
              <a:defRPr spc="-239" sz="12000"/>
            </a:lvl1pPr>
          </a:lstStyle>
          <a:p>
            <a:pPr/>
            <a:r>
              <a:t>“From Chaos, Comes Order”</a:t>
            </a:r>
          </a:p>
        </p:txBody>
      </p:sp>
      <p:sp>
        <p:nvSpPr>
          <p:cNvPr id="202" name="- Nietzsche"/>
          <p:cNvSpPr txBox="1"/>
          <p:nvPr/>
        </p:nvSpPr>
        <p:spPr>
          <a:xfrm>
            <a:off x="16941951" y="2075831"/>
            <a:ext cx="8887150" cy="85055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lgn="ctr" defTabSz="975360">
              <a:lnSpc>
                <a:spcPct val="80000"/>
              </a:lnSpc>
              <a:spcBef>
                <a:spcPts val="0"/>
              </a:spcBef>
              <a:defRPr spc="-96">
                <a:gradFill flip="none" rotWithShape="1">
                  <a:gsLst>
                    <a:gs pos="0">
                      <a:srgbClr val="FF00D8"/>
                    </a:gs>
                    <a:gs pos="100000">
                      <a:srgbClr val="FFFD00"/>
                    </a:gs>
                  </a:gsLst>
                  <a:lin ang="2700000" scaled="0"/>
                </a:gradFill>
                <a:latin typeface="+mn-lt"/>
                <a:ea typeface="+mn-ea"/>
                <a:cs typeface="+mn-cs"/>
                <a:sym typeface="Graphik Semibold"/>
              </a:defRPr>
            </a:lvl1pPr>
          </a:lstStyle>
          <a:p>
            <a:pPr/>
            <a:r>
              <a:t>- Nietzsche</a:t>
            </a:r>
          </a:p>
        </p:txBody>
      </p:sp>
    </p:spTree>
  </p:cSld>
  <p:clrMapOvr>
    <a:masterClrMapping/>
  </p:clrMapOvr>
  <mc:AlternateContent xmlns:mc="http://schemas.openxmlformats.org/markup-compatibility/2006">
    <mc:Choice xmlns:p14="http://schemas.microsoft.com/office/powerpoint/2010/main" Requires="p14">
      <p:transition spd="slow" advClick="1" p14:dur="1500">
        <p14:prism dir="r"/>
      </p:transition>
    </mc:Choice>
    <mc:Fallback>
      <p:transition spd="slow">
        <p:fade/>
      </p:transition>
    </mc:Fallback>
  </mc:AlternateContent>
</p:sld>
</file>

<file path=ppt/theme/theme1.xml><?xml version="1.0" encoding="utf-8"?>
<a:theme xmlns:a="http://schemas.openxmlformats.org/drawingml/2006/main" xmlns:r="http://schemas.openxmlformats.org/officeDocument/2006/relationships" name="22_ColorGradient">
  <a:themeElements>
    <a:clrScheme name="22_ColorGradient">
      <a:dk1>
        <a:srgbClr val="D000FF"/>
      </a:dk1>
      <a:lt1>
        <a:srgbClr val="FFFFFF"/>
      </a:lt1>
      <a:dk2>
        <a:srgbClr val="5E5E5E"/>
      </a:dk2>
      <a:lt2>
        <a:srgbClr val="D5D5D5"/>
      </a:lt2>
      <a:accent1>
        <a:srgbClr val="0076BA"/>
      </a:accent1>
      <a:accent2>
        <a:srgbClr val="05A89D"/>
      </a:accent2>
      <a:accent3>
        <a:srgbClr val="1DB100"/>
      </a:accent3>
      <a:accent4>
        <a:srgbClr val="F9B900"/>
      </a:accent4>
      <a:accent5>
        <a:srgbClr val="EE220D"/>
      </a:accent5>
      <a:accent6>
        <a:srgbClr val="CB297B"/>
      </a:accent6>
      <a:hlink>
        <a:srgbClr val="0000FF"/>
      </a:hlink>
      <a:folHlink>
        <a:srgbClr val="FF00FF"/>
      </a:folHlink>
    </a:clrScheme>
    <a:fontScheme name="22_ColorGradient">
      <a:majorFont>
        <a:latin typeface="Graphik Semibold"/>
        <a:ea typeface="Graphik Semibold"/>
        <a:cs typeface="Graphik Semibold"/>
      </a:majorFont>
      <a:minorFont>
        <a:latin typeface="Graphik Semibold"/>
        <a:ea typeface="Graphik Semibold"/>
        <a:cs typeface="Graphik Semibold"/>
      </a:minorFont>
    </a:fontScheme>
    <a:fmtScheme name="22_ColorGradien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4572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000000"/>
            </a:solidFill>
            <a:effectLst/>
            <a:uFillTx/>
            <a:latin typeface="Graphik Medium"/>
            <a:ea typeface="Graphik Medium"/>
            <a:cs typeface="Graphik Medium"/>
            <a:sym typeface="Graphik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l" defTabSz="2438400" rtl="0" fontAlgn="auto" latinLnBrk="0" hangingPunct="0">
          <a:lnSpc>
            <a:spcPct val="100000"/>
          </a:lnSpc>
          <a:spcBef>
            <a:spcPts val="2400"/>
          </a:spcBef>
          <a:spcAft>
            <a:spcPts val="0"/>
          </a:spcAft>
          <a:buClrTx/>
          <a:buSzTx/>
          <a:buFontTx/>
          <a:buNone/>
          <a:tabLst/>
          <a:defRPr b="0" baseline="0" cap="none" i="0" spc="0" strike="noStrike" sz="4800" u="none" kumimoji="0" normalizeH="0">
            <a:ln>
              <a:noFill/>
            </a:ln>
            <a:solidFill>
              <a:srgbClr val="FFFFFF"/>
            </a:solidFill>
            <a:effectLst/>
            <a:uFillTx/>
            <a:latin typeface="Graphik"/>
            <a:ea typeface="Graphik"/>
            <a:cs typeface="Graphik"/>
            <a:sym typeface="Graphik"/>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22_ColorGradient">
  <a:themeElements>
    <a:clrScheme name="22_ColorGradient">
      <a:dk1>
        <a:srgbClr val="000000"/>
      </a:dk1>
      <a:lt1>
        <a:srgbClr val="FFFFFF"/>
      </a:lt1>
      <a:dk2>
        <a:srgbClr val="5E5E5E"/>
      </a:dk2>
      <a:lt2>
        <a:srgbClr val="D5D5D5"/>
      </a:lt2>
      <a:accent1>
        <a:srgbClr val="0076BA"/>
      </a:accent1>
      <a:accent2>
        <a:srgbClr val="05A89D"/>
      </a:accent2>
      <a:accent3>
        <a:srgbClr val="1DB100"/>
      </a:accent3>
      <a:accent4>
        <a:srgbClr val="F9B900"/>
      </a:accent4>
      <a:accent5>
        <a:srgbClr val="EE220D"/>
      </a:accent5>
      <a:accent6>
        <a:srgbClr val="CB297B"/>
      </a:accent6>
      <a:hlink>
        <a:srgbClr val="0000FF"/>
      </a:hlink>
      <a:folHlink>
        <a:srgbClr val="FF00FF"/>
      </a:folHlink>
    </a:clrScheme>
    <a:fontScheme name="22_ColorGradient">
      <a:majorFont>
        <a:latin typeface="Graphik Semibold"/>
        <a:ea typeface="Graphik Semibold"/>
        <a:cs typeface="Graphik Semibold"/>
      </a:majorFont>
      <a:minorFont>
        <a:latin typeface="Graphik Semibold"/>
        <a:ea typeface="Graphik Semibold"/>
        <a:cs typeface="Graphik Semibold"/>
      </a:minorFont>
    </a:fontScheme>
    <a:fmtScheme name="22_ColorGradien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4572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000000"/>
            </a:solidFill>
            <a:effectLst/>
            <a:uFillTx/>
            <a:latin typeface="Graphik Medium"/>
            <a:ea typeface="Graphik Medium"/>
            <a:cs typeface="Graphik Medium"/>
            <a:sym typeface="Graphik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l" defTabSz="2438400" rtl="0" fontAlgn="auto" latinLnBrk="0" hangingPunct="0">
          <a:lnSpc>
            <a:spcPct val="100000"/>
          </a:lnSpc>
          <a:spcBef>
            <a:spcPts val="2400"/>
          </a:spcBef>
          <a:spcAft>
            <a:spcPts val="0"/>
          </a:spcAft>
          <a:buClrTx/>
          <a:buSzTx/>
          <a:buFontTx/>
          <a:buNone/>
          <a:tabLst/>
          <a:defRPr b="0" baseline="0" cap="none" i="0" spc="0" strike="noStrike" sz="4800" u="none" kumimoji="0" normalizeH="0">
            <a:ln>
              <a:noFill/>
            </a:ln>
            <a:solidFill>
              <a:srgbClr val="FFFFFF"/>
            </a:solidFill>
            <a:effectLst/>
            <a:uFillTx/>
            <a:latin typeface="Graphik"/>
            <a:ea typeface="Graphik"/>
            <a:cs typeface="Graphik"/>
            <a:sym typeface="Graphik"/>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